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2B82"/>
    <a:srgbClr val="A26E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22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AB8BF7-756A-4DBD-85D8-29735BED1A77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E4E731-F444-4BF8-B1EF-0BD5F5123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6522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E4E731-F444-4BF8-B1EF-0BD5F5123AA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8734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E4E731-F444-4BF8-B1EF-0BD5F5123AA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40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70326-DE90-4A3A-8A61-3159560F1268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F967E-B128-4F42-8A50-B7C292676E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1748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70326-DE90-4A3A-8A61-3159560F1268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F967E-B128-4F42-8A50-B7C292676E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1183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70326-DE90-4A3A-8A61-3159560F1268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F967E-B128-4F42-8A50-B7C292676E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899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70326-DE90-4A3A-8A61-3159560F1268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F967E-B128-4F42-8A50-B7C292676E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696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70326-DE90-4A3A-8A61-3159560F1268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F967E-B128-4F42-8A50-B7C292676E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9543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70326-DE90-4A3A-8A61-3159560F1268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F967E-B128-4F42-8A50-B7C292676E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1994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70326-DE90-4A3A-8A61-3159560F1268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F967E-B128-4F42-8A50-B7C292676E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409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70326-DE90-4A3A-8A61-3159560F1268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F967E-B128-4F42-8A50-B7C292676E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8374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70326-DE90-4A3A-8A61-3159560F1268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F967E-B128-4F42-8A50-B7C292676E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6444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70326-DE90-4A3A-8A61-3159560F1268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F967E-B128-4F42-8A50-B7C292676E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2158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70326-DE90-4A3A-8A61-3159560F1268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F967E-B128-4F42-8A50-B7C292676E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595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70326-DE90-4A3A-8A61-3159560F1268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2F967E-B128-4F42-8A50-B7C292676E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566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201CF764-DD60-B18E-BE65-8E23BCB5438D}"/>
              </a:ext>
            </a:extLst>
          </p:cNvPr>
          <p:cNvGrpSpPr/>
          <p:nvPr/>
        </p:nvGrpSpPr>
        <p:grpSpPr>
          <a:xfrm>
            <a:off x="-3247026" y="860241"/>
            <a:ext cx="5222152" cy="5222152"/>
            <a:chOff x="-2293445" y="-368300"/>
            <a:chExt cx="7541310" cy="7541310"/>
          </a:xfrm>
        </p:grpSpPr>
        <p:sp useBgFill="1">
          <p:nvSpPr>
            <p:cNvPr id="8" name="Flowchart: Summing Junction 7">
              <a:extLst>
                <a:ext uri="{FF2B5EF4-FFF2-40B4-BE49-F238E27FC236}">
                  <a16:creationId xmlns:a16="http://schemas.microsoft.com/office/drawing/2014/main" id="{670A70BD-ED54-079D-CC83-EEC46BDC3C53}"/>
                </a:ext>
              </a:extLst>
            </p:cNvPr>
            <p:cNvSpPr/>
            <p:nvPr/>
          </p:nvSpPr>
          <p:spPr>
            <a:xfrm>
              <a:off x="-2293445" y="-368300"/>
              <a:ext cx="7541310" cy="7541310"/>
            </a:xfrm>
            <a:prstGeom prst="flowChartSummingJunction">
              <a:avLst/>
            </a:prstGeom>
            <a:ln w="38100">
              <a:noFill/>
            </a:ln>
            <a:effectLst>
              <a:outerShdw blurRad="190500" dist="38100" sx="102000" sy="102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 useBgFill="1">
          <p:nvSpPr>
            <p:cNvPr id="9" name="Oval 8">
              <a:extLst>
                <a:ext uri="{FF2B5EF4-FFF2-40B4-BE49-F238E27FC236}">
                  <a16:creationId xmlns:a16="http://schemas.microsoft.com/office/drawing/2014/main" id="{5247870A-8F76-5DF1-5EE8-13A5FAD25F6F}"/>
                </a:ext>
              </a:extLst>
            </p:cNvPr>
            <p:cNvSpPr/>
            <p:nvPr/>
          </p:nvSpPr>
          <p:spPr>
            <a:xfrm>
              <a:off x="-538215" y="1386930"/>
              <a:ext cx="4030851" cy="4030851"/>
            </a:xfrm>
            <a:prstGeom prst="ellipse">
              <a:avLst/>
            </a:prstGeom>
            <a:ln>
              <a:noFill/>
            </a:ln>
            <a:effectLst>
              <a:outerShdw blurRad="190500" dist="38100" sx="103000" sy="103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3789FB69-49F4-A496-ABE0-2F79D9E6D594}"/>
              </a:ext>
            </a:extLst>
          </p:cNvPr>
          <p:cNvGrpSpPr/>
          <p:nvPr/>
        </p:nvGrpSpPr>
        <p:grpSpPr>
          <a:xfrm>
            <a:off x="2884714" y="1390650"/>
            <a:ext cx="6619244" cy="3695700"/>
            <a:chOff x="2884714" y="1390650"/>
            <a:chExt cx="6619244" cy="3695700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EAF448D-7A5D-695A-15FF-2958A671A475}"/>
                </a:ext>
              </a:extLst>
            </p:cNvPr>
            <p:cNvSpPr txBox="1"/>
            <p:nvPr/>
          </p:nvSpPr>
          <p:spPr>
            <a:xfrm>
              <a:off x="2884715" y="1390650"/>
              <a:ext cx="5845628" cy="30931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75" dirty="0">
                  <a:solidFill>
                    <a:srgbClr val="182B82"/>
                  </a:solidFill>
                  <a:latin typeface="Century Gothic" panose="020B0502020202020204"/>
                  <a:ea typeface="+mj-ea"/>
                  <a:cs typeface="+mj-cs"/>
                </a:rPr>
                <a:t>The Quiet Strides of a Colossus:</a:t>
              </a:r>
              <a:br>
                <a:rPr lang="en-US" sz="4875" dirty="0">
                  <a:solidFill>
                    <a:srgbClr val="182B82"/>
                  </a:solidFill>
                  <a:latin typeface="Century Gothic" panose="020B0502020202020204"/>
                  <a:ea typeface="+mj-ea"/>
                  <a:cs typeface="+mj-cs"/>
                </a:rPr>
              </a:br>
              <a:r>
                <a:rPr lang="en-US" sz="4875" dirty="0">
                  <a:solidFill>
                    <a:srgbClr val="182B82"/>
                  </a:solidFill>
                  <a:latin typeface="Century Gothic" panose="020B0502020202020204"/>
                  <a:ea typeface="+mj-ea"/>
                  <a:cs typeface="+mj-cs"/>
                </a:rPr>
                <a:t>Igwe Vincent </a:t>
              </a:r>
              <a:r>
                <a:rPr lang="en-US" sz="4875" dirty="0" err="1">
                  <a:solidFill>
                    <a:srgbClr val="182B82"/>
                  </a:solidFill>
                  <a:latin typeface="Century Gothic" panose="020B0502020202020204"/>
                  <a:ea typeface="+mj-ea"/>
                  <a:cs typeface="+mj-cs"/>
                </a:rPr>
                <a:t>Onyekelu</a:t>
              </a:r>
              <a:r>
                <a:rPr lang="en-US" sz="4875" dirty="0">
                  <a:solidFill>
                    <a:srgbClr val="182B82"/>
                  </a:solidFill>
                  <a:latin typeface="Century Gothic" panose="020B0502020202020204"/>
                  <a:ea typeface="+mj-ea"/>
                  <a:cs typeface="+mj-cs"/>
                </a:rPr>
                <a:t> Ilo</a:t>
              </a:r>
              <a:endParaRPr lang="en-US" sz="1350" dirty="0">
                <a:solidFill>
                  <a:srgbClr val="182B82"/>
                </a:solidFill>
              </a:endParaRPr>
            </a:p>
          </p:txBody>
        </p:sp>
        <p:sp>
          <p:nvSpPr>
            <p:cNvPr id="33" name="Text Placeholder 4">
              <a:extLst>
                <a:ext uri="{FF2B5EF4-FFF2-40B4-BE49-F238E27FC236}">
                  <a16:creationId xmlns:a16="http://schemas.microsoft.com/office/drawing/2014/main" id="{2DB3F046-23AF-C112-F0FB-E105B6D14798}"/>
                </a:ext>
              </a:extLst>
            </p:cNvPr>
            <p:cNvSpPr txBox="1">
              <a:spLocks/>
            </p:cNvSpPr>
            <p:nvPr/>
          </p:nvSpPr>
          <p:spPr>
            <a:xfrm>
              <a:off x="2884714" y="4440285"/>
              <a:ext cx="6619244" cy="646065"/>
            </a:xfrm>
            <a:prstGeom prst="rect">
              <a:avLst/>
            </a:prstGeom>
          </p:spPr>
          <p:txBody>
            <a:bodyPr vert="horz" lIns="68580" tIns="34290" rIns="68580" bIns="34290" rtlCol="0" anchor="t">
              <a:normAutofit/>
            </a:bodyPr>
            <a:lstStyle>
              <a:lvl1pPr marL="0" indent="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bg2">
                    <a:lumMod val="40000"/>
                    <a:lumOff val="60000"/>
                  </a:schemeClr>
                </a:buClr>
                <a:buSzPct val="80000"/>
                <a:buFont typeface="Wingdings 3" charset="2"/>
                <a:buNone/>
                <a:defRPr sz="2000" b="0" i="0" kern="1200" cap="all">
                  <a:solidFill>
                    <a:schemeClr val="bg2">
                      <a:lumMod val="40000"/>
                      <a:lumOff val="60000"/>
                    </a:schemeClr>
                  </a:solidFill>
                  <a:latin typeface="+mj-lt"/>
                  <a:ea typeface="+mj-ea"/>
                  <a:cs typeface="+mj-cs"/>
                </a:defRPr>
              </a:lvl1pPr>
              <a:lvl2pPr marL="457200" indent="0" algn="ctr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bg2">
                    <a:lumMod val="40000"/>
                    <a:lumOff val="60000"/>
                  </a:schemeClr>
                </a:buClr>
                <a:buSzPct val="80000"/>
                <a:buFont typeface="Wingdings 3" charset="2"/>
                <a:buNone/>
                <a:defRPr sz="1800" b="0" i="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j-ea"/>
                  <a:cs typeface="+mj-cs"/>
                </a:defRPr>
              </a:lvl2pPr>
              <a:lvl3pPr marL="914400" indent="0" algn="ctr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bg2">
                    <a:lumMod val="40000"/>
                    <a:lumOff val="60000"/>
                  </a:schemeClr>
                </a:buClr>
                <a:buSzPct val="80000"/>
                <a:buFont typeface="Wingdings 3" charset="2"/>
                <a:buNone/>
                <a:defRPr sz="1600" b="0" i="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j-ea"/>
                  <a:cs typeface="+mj-cs"/>
                </a:defRPr>
              </a:lvl3pPr>
              <a:lvl4pPr marL="1371600" indent="0" algn="ctr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bg2">
                    <a:lumMod val="40000"/>
                    <a:lumOff val="60000"/>
                  </a:schemeClr>
                </a:buClr>
                <a:buSzPct val="80000"/>
                <a:buFont typeface="Wingdings 3" charset="2"/>
                <a:buNone/>
                <a:defRPr sz="1400" b="0" i="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j-ea"/>
                  <a:cs typeface="+mj-cs"/>
                </a:defRPr>
              </a:lvl4pPr>
              <a:lvl5pPr marL="1828800" indent="0" algn="ctr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bg2">
                    <a:lumMod val="40000"/>
                    <a:lumOff val="60000"/>
                  </a:schemeClr>
                </a:buClr>
                <a:buSzPct val="80000"/>
                <a:buFont typeface="Wingdings 3" charset="2"/>
                <a:buNone/>
                <a:defRPr sz="1400" b="0" i="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j-ea"/>
                  <a:cs typeface="+mj-cs"/>
                </a:defRPr>
              </a:lvl5pPr>
              <a:lvl6pPr marL="2286000" indent="0" algn="ctr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bg2">
                    <a:lumMod val="40000"/>
                    <a:lumOff val="60000"/>
                  </a:schemeClr>
                </a:buClr>
                <a:buSzPct val="80000"/>
                <a:buFont typeface="Wingdings 3" charset="2"/>
                <a:buNone/>
                <a:defRPr sz="1400" b="0" i="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j-ea"/>
                  <a:cs typeface="+mj-cs"/>
                </a:defRPr>
              </a:lvl6pPr>
              <a:lvl7pPr marL="2743200" indent="0" algn="ctr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bg2">
                    <a:lumMod val="40000"/>
                    <a:lumOff val="60000"/>
                  </a:schemeClr>
                </a:buClr>
                <a:buSzPct val="80000"/>
                <a:buFont typeface="Wingdings 3" charset="2"/>
                <a:buNone/>
                <a:defRPr sz="1400" b="0" i="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j-ea"/>
                  <a:cs typeface="+mj-cs"/>
                </a:defRPr>
              </a:lvl7pPr>
              <a:lvl8pPr marL="3200400" indent="0" algn="ctr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bg2">
                    <a:lumMod val="40000"/>
                    <a:lumOff val="60000"/>
                  </a:schemeClr>
                </a:buClr>
                <a:buSzPct val="80000"/>
                <a:buFont typeface="Wingdings 3" charset="2"/>
                <a:buNone/>
                <a:defRPr sz="1400" b="0" i="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j-ea"/>
                  <a:cs typeface="+mj-cs"/>
                </a:defRPr>
              </a:lvl8pPr>
              <a:lvl9pPr marL="3657600" indent="0" algn="ctr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bg2">
                    <a:lumMod val="40000"/>
                    <a:lumOff val="60000"/>
                  </a:schemeClr>
                </a:buClr>
                <a:buSzPct val="80000"/>
                <a:buFont typeface="Wingdings 3" charset="2"/>
                <a:buNone/>
                <a:defRPr sz="1400" b="0" i="0" kern="1200">
                  <a:solidFill>
                    <a:schemeClr val="tx1">
                      <a:tint val="75000"/>
                    </a:schemeClr>
                  </a:solidFill>
                  <a:latin typeface="+mj-lt"/>
                  <a:ea typeface="+mj-ea"/>
                  <a:cs typeface="+mj-cs"/>
                </a:defRPr>
              </a:lvl9pPr>
            </a:lstStyle>
            <a:p>
              <a:pPr defTabSz="342900">
                <a:spcBef>
                  <a:spcPts val="750"/>
                </a:spcBef>
                <a:buClr>
                  <a:srgbClr val="1E5155">
                    <a:lumMod val="40000"/>
                    <a:lumOff val="60000"/>
                  </a:srgbClr>
                </a:buClr>
              </a:pPr>
              <a:r>
                <a:rPr lang="en-US" sz="2700" b="1" dirty="0">
                  <a:solidFill>
                    <a:srgbClr val="A26E22"/>
                  </a:solidFill>
                  <a:latin typeface="Century Gothic" panose="020B0502020202020204"/>
                </a:rPr>
                <a:t>1933-2016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617034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6000">
        <p159:morph option="byObject"/>
      </p:transition>
    </mc:Choice>
    <mc:Fallback xmlns="">
      <p:transition spd="slow" advClick="0" advTm="600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8ECB084-795A-B46C-D11F-038CF499E6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AB2716BA-C23E-D320-6D30-8D65817838C2}"/>
              </a:ext>
            </a:extLst>
          </p:cNvPr>
          <p:cNvGrpSpPr/>
          <p:nvPr/>
        </p:nvGrpSpPr>
        <p:grpSpPr>
          <a:xfrm rot="16200000">
            <a:off x="-3276050" y="860241"/>
            <a:ext cx="5222152" cy="5222152"/>
            <a:chOff x="-2293445" y="-368300"/>
            <a:chExt cx="7541310" cy="7541310"/>
          </a:xfrm>
        </p:grpSpPr>
        <p:sp useBgFill="1">
          <p:nvSpPr>
            <p:cNvPr id="8" name="Flowchart: Summing Junction 7">
              <a:extLst>
                <a:ext uri="{FF2B5EF4-FFF2-40B4-BE49-F238E27FC236}">
                  <a16:creationId xmlns:a16="http://schemas.microsoft.com/office/drawing/2014/main" id="{77E69722-E7DD-B45F-539D-B923EB63767B}"/>
                </a:ext>
              </a:extLst>
            </p:cNvPr>
            <p:cNvSpPr/>
            <p:nvPr/>
          </p:nvSpPr>
          <p:spPr>
            <a:xfrm>
              <a:off x="-2293445" y="-368300"/>
              <a:ext cx="7541310" cy="7541310"/>
            </a:xfrm>
            <a:prstGeom prst="flowChartSummingJunction">
              <a:avLst/>
            </a:prstGeom>
            <a:ln w="38100">
              <a:noFill/>
            </a:ln>
            <a:effectLst>
              <a:outerShdw blurRad="190500" dist="38100" sx="102000" sy="102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 useBgFill="1">
          <p:nvSpPr>
            <p:cNvPr id="9" name="Oval 8">
              <a:extLst>
                <a:ext uri="{FF2B5EF4-FFF2-40B4-BE49-F238E27FC236}">
                  <a16:creationId xmlns:a16="http://schemas.microsoft.com/office/drawing/2014/main" id="{0E3AA1C6-2332-8BA6-1C79-6C561B90014E}"/>
                </a:ext>
              </a:extLst>
            </p:cNvPr>
            <p:cNvSpPr/>
            <p:nvPr/>
          </p:nvSpPr>
          <p:spPr>
            <a:xfrm>
              <a:off x="-538215" y="1386930"/>
              <a:ext cx="4030851" cy="4030851"/>
            </a:xfrm>
            <a:prstGeom prst="ellipse">
              <a:avLst/>
            </a:prstGeom>
            <a:ln>
              <a:noFill/>
            </a:ln>
            <a:effectLst>
              <a:outerShdw blurRad="190500" dist="38100" sx="103000" sy="103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B79B750A-0050-6472-4248-8CD44D9EE43C}"/>
              </a:ext>
            </a:extLst>
          </p:cNvPr>
          <p:cNvSpPr txBox="1"/>
          <p:nvPr/>
        </p:nvSpPr>
        <p:spPr>
          <a:xfrm>
            <a:off x="588126" y="5766787"/>
            <a:ext cx="79677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highlight>
                  <a:srgbClr val="182B82"/>
                </a:highlight>
              </a:rPr>
              <a:t>A glass or two- </a:t>
            </a:r>
            <a:endParaRPr lang="en-US" sz="5400" b="1" baseline="-25000" dirty="0">
              <a:solidFill>
                <a:schemeClr val="bg1"/>
              </a:solidFill>
              <a:highlight>
                <a:srgbClr val="182B82"/>
              </a:highlight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E004EB3-A0FD-40C6-C2DA-C2D53AFEE9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378" y="5888985"/>
            <a:ext cx="897622" cy="969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3015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6000">
        <p159:morph option="byObject"/>
      </p:transition>
    </mc:Choice>
    <mc:Fallback xmlns="">
      <p:transition spd="slow" advClick="0" advTm="600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72FFA34-1802-AC48-9286-2C40629C53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E2D73DCD-AC05-ACAD-A6B3-7622783A1B24}"/>
              </a:ext>
            </a:extLst>
          </p:cNvPr>
          <p:cNvGrpSpPr/>
          <p:nvPr/>
        </p:nvGrpSpPr>
        <p:grpSpPr>
          <a:xfrm rot="10800000">
            <a:off x="-3276050" y="860241"/>
            <a:ext cx="5222152" cy="5222152"/>
            <a:chOff x="-2293445" y="-368300"/>
            <a:chExt cx="7541310" cy="7541310"/>
          </a:xfrm>
        </p:grpSpPr>
        <p:sp useBgFill="1">
          <p:nvSpPr>
            <p:cNvPr id="8" name="Flowchart: Summing Junction 7">
              <a:extLst>
                <a:ext uri="{FF2B5EF4-FFF2-40B4-BE49-F238E27FC236}">
                  <a16:creationId xmlns:a16="http://schemas.microsoft.com/office/drawing/2014/main" id="{FF615AE1-A0DF-EFE8-6EB1-E9CBFD8F59FA}"/>
                </a:ext>
              </a:extLst>
            </p:cNvPr>
            <p:cNvSpPr/>
            <p:nvPr/>
          </p:nvSpPr>
          <p:spPr>
            <a:xfrm>
              <a:off x="-2293445" y="-368300"/>
              <a:ext cx="7541310" cy="7541310"/>
            </a:xfrm>
            <a:prstGeom prst="flowChartSummingJunction">
              <a:avLst/>
            </a:prstGeom>
            <a:ln w="38100">
              <a:noFill/>
            </a:ln>
            <a:effectLst>
              <a:outerShdw blurRad="190500" dist="38100" sx="102000" sy="102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 useBgFill="1">
          <p:nvSpPr>
            <p:cNvPr id="9" name="Oval 8">
              <a:extLst>
                <a:ext uri="{FF2B5EF4-FFF2-40B4-BE49-F238E27FC236}">
                  <a16:creationId xmlns:a16="http://schemas.microsoft.com/office/drawing/2014/main" id="{A97EE67E-388A-269F-783C-A0CAE3A22625}"/>
                </a:ext>
              </a:extLst>
            </p:cNvPr>
            <p:cNvSpPr/>
            <p:nvPr/>
          </p:nvSpPr>
          <p:spPr>
            <a:xfrm>
              <a:off x="-538215" y="1386930"/>
              <a:ext cx="4030851" cy="4030851"/>
            </a:xfrm>
            <a:prstGeom prst="ellipse">
              <a:avLst/>
            </a:prstGeom>
            <a:ln>
              <a:noFill/>
            </a:ln>
            <a:effectLst>
              <a:outerShdw blurRad="190500" dist="38100" sx="103000" sy="103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D43BF439-D170-E2A5-17B2-5A355C63B34A}"/>
              </a:ext>
            </a:extLst>
          </p:cNvPr>
          <p:cNvSpPr txBox="1"/>
          <p:nvPr/>
        </p:nvSpPr>
        <p:spPr>
          <a:xfrm>
            <a:off x="588126" y="4272677"/>
            <a:ext cx="796774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highlight>
                  <a:srgbClr val="182B82"/>
                </a:highlight>
              </a:rPr>
              <a:t>See who is beside daddy- wonder how they concentrated at work</a:t>
            </a:r>
            <a:endParaRPr lang="en-US" sz="5400" b="1" baseline="-25000" dirty="0">
              <a:solidFill>
                <a:schemeClr val="bg1"/>
              </a:solidFill>
              <a:highlight>
                <a:srgbClr val="182B82"/>
              </a:highlight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B2D0BB0-B572-C92E-0601-BB5C224A21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378" y="5888985"/>
            <a:ext cx="897622" cy="969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3395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6000">
        <p159:morph option="byObject"/>
      </p:transition>
    </mc:Choice>
    <mc:Fallback xmlns="">
      <p:transition spd="slow" advClick="0" advTm="600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D97281-F04D-BF8E-E417-A5C658C9A9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C81E4273-35BB-18F2-6036-BC06EF769A46}"/>
              </a:ext>
            </a:extLst>
          </p:cNvPr>
          <p:cNvGrpSpPr/>
          <p:nvPr/>
        </p:nvGrpSpPr>
        <p:grpSpPr>
          <a:xfrm rot="5400000">
            <a:off x="-3276050" y="860241"/>
            <a:ext cx="5222152" cy="5222152"/>
            <a:chOff x="-2293445" y="-368300"/>
            <a:chExt cx="7541310" cy="7541310"/>
          </a:xfrm>
        </p:grpSpPr>
        <p:sp useBgFill="1">
          <p:nvSpPr>
            <p:cNvPr id="8" name="Flowchart: Summing Junction 7">
              <a:extLst>
                <a:ext uri="{FF2B5EF4-FFF2-40B4-BE49-F238E27FC236}">
                  <a16:creationId xmlns:a16="http://schemas.microsoft.com/office/drawing/2014/main" id="{49C09276-0C81-9401-7B41-ACC21BF48DBF}"/>
                </a:ext>
              </a:extLst>
            </p:cNvPr>
            <p:cNvSpPr/>
            <p:nvPr/>
          </p:nvSpPr>
          <p:spPr>
            <a:xfrm>
              <a:off x="-2293445" y="-368300"/>
              <a:ext cx="7541310" cy="7541310"/>
            </a:xfrm>
            <a:prstGeom prst="flowChartSummingJunction">
              <a:avLst/>
            </a:prstGeom>
            <a:ln w="38100">
              <a:noFill/>
            </a:ln>
            <a:effectLst>
              <a:outerShdw blurRad="190500" dist="38100" sx="102000" sy="102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 useBgFill="1">
          <p:nvSpPr>
            <p:cNvPr id="9" name="Oval 8">
              <a:extLst>
                <a:ext uri="{FF2B5EF4-FFF2-40B4-BE49-F238E27FC236}">
                  <a16:creationId xmlns:a16="http://schemas.microsoft.com/office/drawing/2014/main" id="{CAD073E9-3C5A-8203-6CD8-6510974C2E0C}"/>
                </a:ext>
              </a:extLst>
            </p:cNvPr>
            <p:cNvSpPr/>
            <p:nvPr/>
          </p:nvSpPr>
          <p:spPr>
            <a:xfrm>
              <a:off x="-538215" y="1386930"/>
              <a:ext cx="4030851" cy="4030851"/>
            </a:xfrm>
            <a:prstGeom prst="ellipse">
              <a:avLst/>
            </a:prstGeom>
            <a:ln>
              <a:noFill/>
            </a:ln>
            <a:effectLst>
              <a:outerShdw blurRad="190500" dist="38100" sx="103000" sy="103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B53B3CC2-334F-E2F2-6752-2AC83BB24436}"/>
              </a:ext>
            </a:extLst>
          </p:cNvPr>
          <p:cNvSpPr txBox="1"/>
          <p:nvPr/>
        </p:nvSpPr>
        <p:spPr>
          <a:xfrm>
            <a:off x="588126" y="5766787"/>
            <a:ext cx="79677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highlight>
                  <a:srgbClr val="182B82"/>
                </a:highlight>
              </a:rPr>
              <a:t>Never far from the faith</a:t>
            </a:r>
            <a:endParaRPr lang="en-US" sz="5400" b="1" baseline="-25000" dirty="0">
              <a:solidFill>
                <a:schemeClr val="bg1"/>
              </a:solidFill>
              <a:highlight>
                <a:srgbClr val="182B82"/>
              </a:highlight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02B473E-AFA2-96C5-CA24-792F5AD4BE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378" y="5888985"/>
            <a:ext cx="897622" cy="969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5393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6000">
        <p159:morph option="byObject"/>
      </p:transition>
    </mc:Choice>
    <mc:Fallback xmlns="">
      <p:transition spd="slow" advClick="0" advTm="6000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8CF98D-61CF-7E91-57DB-105468FCB5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668789EC-E2CE-1CC0-BBFE-2E3718DDDDBA}"/>
              </a:ext>
            </a:extLst>
          </p:cNvPr>
          <p:cNvGrpSpPr/>
          <p:nvPr/>
        </p:nvGrpSpPr>
        <p:grpSpPr>
          <a:xfrm>
            <a:off x="-3276050" y="860241"/>
            <a:ext cx="5222152" cy="5222152"/>
            <a:chOff x="-2293445" y="-368300"/>
            <a:chExt cx="7541310" cy="7541310"/>
          </a:xfrm>
        </p:grpSpPr>
        <p:sp useBgFill="1">
          <p:nvSpPr>
            <p:cNvPr id="8" name="Flowchart: Summing Junction 7">
              <a:extLst>
                <a:ext uri="{FF2B5EF4-FFF2-40B4-BE49-F238E27FC236}">
                  <a16:creationId xmlns:a16="http://schemas.microsoft.com/office/drawing/2014/main" id="{7A04AEA9-1231-1E78-9FD2-9D277361912E}"/>
                </a:ext>
              </a:extLst>
            </p:cNvPr>
            <p:cNvSpPr/>
            <p:nvPr/>
          </p:nvSpPr>
          <p:spPr>
            <a:xfrm>
              <a:off x="-2293445" y="-368300"/>
              <a:ext cx="7541310" cy="7541310"/>
            </a:xfrm>
            <a:prstGeom prst="flowChartSummingJunction">
              <a:avLst/>
            </a:prstGeom>
            <a:ln w="38100">
              <a:noFill/>
            </a:ln>
            <a:effectLst>
              <a:outerShdw blurRad="190500" dist="38100" sx="102000" sy="102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 useBgFill="1">
          <p:nvSpPr>
            <p:cNvPr id="9" name="Oval 8">
              <a:extLst>
                <a:ext uri="{FF2B5EF4-FFF2-40B4-BE49-F238E27FC236}">
                  <a16:creationId xmlns:a16="http://schemas.microsoft.com/office/drawing/2014/main" id="{FCEB9AF6-F155-36E0-474E-0EB73B491EE5}"/>
                </a:ext>
              </a:extLst>
            </p:cNvPr>
            <p:cNvSpPr/>
            <p:nvPr/>
          </p:nvSpPr>
          <p:spPr>
            <a:xfrm>
              <a:off x="-538215" y="1386930"/>
              <a:ext cx="4030851" cy="4030851"/>
            </a:xfrm>
            <a:prstGeom prst="ellipse">
              <a:avLst/>
            </a:prstGeom>
            <a:ln>
              <a:noFill/>
            </a:ln>
            <a:effectLst>
              <a:outerShdw blurRad="190500" dist="38100" sx="103000" sy="103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1C23C1F4-C975-B352-5099-3B1456050AB0}"/>
              </a:ext>
            </a:extLst>
          </p:cNvPr>
          <p:cNvSpPr txBox="1"/>
          <p:nvPr/>
        </p:nvSpPr>
        <p:spPr>
          <a:xfrm>
            <a:off x="588126" y="5205229"/>
            <a:ext cx="79677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highlight>
                  <a:srgbClr val="182B82"/>
                </a:highlight>
              </a:rPr>
              <a:t>St Charles Old Boys– End of a generation</a:t>
            </a:r>
            <a:endParaRPr lang="en-US" sz="5400" b="1" baseline="-25000" dirty="0">
              <a:solidFill>
                <a:schemeClr val="bg1"/>
              </a:solidFill>
              <a:highlight>
                <a:srgbClr val="182B82"/>
              </a:highlight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F79C504-C908-50B3-5E67-40F4C9FBE7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378" y="5888985"/>
            <a:ext cx="897622" cy="969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1278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6000">
        <p159:morph option="byObject"/>
      </p:transition>
    </mc:Choice>
    <mc:Fallback xmlns="">
      <p:transition spd="slow" advClick="0" advTm="6000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A9C1FC-6505-4850-376E-61B4955FC4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AB35108D-70D3-BCF0-FBC2-B3326D2EC4A7}"/>
              </a:ext>
            </a:extLst>
          </p:cNvPr>
          <p:cNvGrpSpPr/>
          <p:nvPr/>
        </p:nvGrpSpPr>
        <p:grpSpPr>
          <a:xfrm rot="16200000">
            <a:off x="-3276050" y="860241"/>
            <a:ext cx="5222152" cy="5222152"/>
            <a:chOff x="-2293445" y="-368300"/>
            <a:chExt cx="7541310" cy="7541310"/>
          </a:xfrm>
        </p:grpSpPr>
        <p:sp useBgFill="1">
          <p:nvSpPr>
            <p:cNvPr id="8" name="Flowchart: Summing Junction 7">
              <a:extLst>
                <a:ext uri="{FF2B5EF4-FFF2-40B4-BE49-F238E27FC236}">
                  <a16:creationId xmlns:a16="http://schemas.microsoft.com/office/drawing/2014/main" id="{7A0B03D0-835E-4028-2D1C-9139366583B9}"/>
                </a:ext>
              </a:extLst>
            </p:cNvPr>
            <p:cNvSpPr/>
            <p:nvPr/>
          </p:nvSpPr>
          <p:spPr>
            <a:xfrm>
              <a:off x="-2293445" y="-368300"/>
              <a:ext cx="7541310" cy="7541310"/>
            </a:xfrm>
            <a:prstGeom prst="flowChartSummingJunction">
              <a:avLst/>
            </a:prstGeom>
            <a:ln w="38100">
              <a:noFill/>
            </a:ln>
            <a:effectLst>
              <a:outerShdw blurRad="190500" dist="38100" sx="102000" sy="102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 useBgFill="1">
          <p:nvSpPr>
            <p:cNvPr id="9" name="Oval 8">
              <a:extLst>
                <a:ext uri="{FF2B5EF4-FFF2-40B4-BE49-F238E27FC236}">
                  <a16:creationId xmlns:a16="http://schemas.microsoft.com/office/drawing/2014/main" id="{A36BA53A-0FE4-24FC-D842-14B1A1072814}"/>
                </a:ext>
              </a:extLst>
            </p:cNvPr>
            <p:cNvSpPr/>
            <p:nvPr/>
          </p:nvSpPr>
          <p:spPr>
            <a:xfrm>
              <a:off x="-538215" y="1386930"/>
              <a:ext cx="4030851" cy="4030851"/>
            </a:xfrm>
            <a:prstGeom prst="ellipse">
              <a:avLst/>
            </a:prstGeom>
            <a:ln>
              <a:noFill/>
            </a:ln>
            <a:effectLst>
              <a:outerShdw blurRad="190500" dist="38100" sx="103000" sy="103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D79C38EC-A283-7056-0604-7B7858306846}"/>
              </a:ext>
            </a:extLst>
          </p:cNvPr>
          <p:cNvSpPr txBox="1"/>
          <p:nvPr/>
        </p:nvSpPr>
        <p:spPr>
          <a:xfrm>
            <a:off x="588126" y="5766787"/>
            <a:ext cx="79677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highlight>
                  <a:srgbClr val="182B82"/>
                </a:highlight>
              </a:rPr>
              <a:t>The Apple of Igwe’s eyes</a:t>
            </a:r>
            <a:endParaRPr lang="en-US" sz="5400" b="1" baseline="-25000" dirty="0">
              <a:solidFill>
                <a:schemeClr val="bg1"/>
              </a:solidFill>
              <a:highlight>
                <a:srgbClr val="182B82"/>
              </a:highlight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4BE748D-5E68-CAA5-193F-435F094195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378" y="5888985"/>
            <a:ext cx="897622" cy="969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9999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6000">
        <p159:morph option="byObject"/>
      </p:transition>
    </mc:Choice>
    <mc:Fallback xmlns="">
      <p:transition spd="slow" advClick="0" advTm="6000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8CABB40-AF84-7E89-ADC0-BE40F6066C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354FD063-E861-33A1-3183-0963F3AEC77D}"/>
              </a:ext>
            </a:extLst>
          </p:cNvPr>
          <p:cNvGrpSpPr/>
          <p:nvPr/>
        </p:nvGrpSpPr>
        <p:grpSpPr>
          <a:xfrm rot="10800000">
            <a:off x="-3276050" y="860241"/>
            <a:ext cx="5222152" cy="5222152"/>
            <a:chOff x="-2293445" y="-368300"/>
            <a:chExt cx="7541310" cy="7541310"/>
          </a:xfrm>
        </p:grpSpPr>
        <p:sp useBgFill="1">
          <p:nvSpPr>
            <p:cNvPr id="8" name="Flowchart: Summing Junction 7">
              <a:extLst>
                <a:ext uri="{FF2B5EF4-FFF2-40B4-BE49-F238E27FC236}">
                  <a16:creationId xmlns:a16="http://schemas.microsoft.com/office/drawing/2014/main" id="{32CD18FB-1934-2F7C-57BD-F658A059C60E}"/>
                </a:ext>
              </a:extLst>
            </p:cNvPr>
            <p:cNvSpPr/>
            <p:nvPr/>
          </p:nvSpPr>
          <p:spPr>
            <a:xfrm>
              <a:off x="-2293445" y="-368300"/>
              <a:ext cx="7541310" cy="7541310"/>
            </a:xfrm>
            <a:prstGeom prst="flowChartSummingJunction">
              <a:avLst/>
            </a:prstGeom>
            <a:ln w="38100">
              <a:noFill/>
            </a:ln>
            <a:effectLst>
              <a:outerShdw blurRad="190500" dist="38100" sx="102000" sy="102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 useBgFill="1">
          <p:nvSpPr>
            <p:cNvPr id="9" name="Oval 8">
              <a:extLst>
                <a:ext uri="{FF2B5EF4-FFF2-40B4-BE49-F238E27FC236}">
                  <a16:creationId xmlns:a16="http://schemas.microsoft.com/office/drawing/2014/main" id="{65E08709-584E-EEEF-EAE8-9E82B7F1A44F}"/>
                </a:ext>
              </a:extLst>
            </p:cNvPr>
            <p:cNvSpPr/>
            <p:nvPr/>
          </p:nvSpPr>
          <p:spPr>
            <a:xfrm>
              <a:off x="-538215" y="1386930"/>
              <a:ext cx="4030851" cy="4030851"/>
            </a:xfrm>
            <a:prstGeom prst="ellipse">
              <a:avLst/>
            </a:prstGeom>
            <a:ln>
              <a:noFill/>
            </a:ln>
            <a:effectLst>
              <a:outerShdw blurRad="190500" dist="38100" sx="103000" sy="103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73F476EA-32FF-2919-04C5-87508F07C99F}"/>
              </a:ext>
            </a:extLst>
          </p:cNvPr>
          <p:cNvSpPr txBox="1"/>
          <p:nvPr/>
        </p:nvSpPr>
        <p:spPr>
          <a:xfrm>
            <a:off x="588126" y="5766787"/>
            <a:ext cx="79677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highlight>
                  <a:srgbClr val="182B82"/>
                </a:highlight>
              </a:rPr>
              <a:t>Proud Husband</a:t>
            </a:r>
            <a:endParaRPr lang="en-US" sz="5400" b="1" baseline="-25000" dirty="0">
              <a:solidFill>
                <a:schemeClr val="bg1"/>
              </a:solidFill>
              <a:highlight>
                <a:srgbClr val="182B82"/>
              </a:highlight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A538CDA-F964-7745-4A3C-6DECE1B0C6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378" y="5888985"/>
            <a:ext cx="897622" cy="969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8881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6000">
        <p159:morph option="byObject"/>
      </p:transition>
    </mc:Choice>
    <mc:Fallback xmlns="">
      <p:transition spd="slow" advClick="0" advTm="6000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CF90910-BC59-39A8-8257-E355539A5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E985206F-5C88-D53F-11D5-456732BE5E64}"/>
              </a:ext>
            </a:extLst>
          </p:cNvPr>
          <p:cNvGrpSpPr/>
          <p:nvPr/>
        </p:nvGrpSpPr>
        <p:grpSpPr>
          <a:xfrm rot="5400000">
            <a:off x="-3276050" y="860241"/>
            <a:ext cx="5222152" cy="5222152"/>
            <a:chOff x="-2293445" y="-368300"/>
            <a:chExt cx="7541310" cy="7541310"/>
          </a:xfrm>
        </p:grpSpPr>
        <p:sp useBgFill="1">
          <p:nvSpPr>
            <p:cNvPr id="8" name="Flowchart: Summing Junction 7">
              <a:extLst>
                <a:ext uri="{FF2B5EF4-FFF2-40B4-BE49-F238E27FC236}">
                  <a16:creationId xmlns:a16="http://schemas.microsoft.com/office/drawing/2014/main" id="{0094869D-0EC8-884F-23A4-C50F059E483A}"/>
                </a:ext>
              </a:extLst>
            </p:cNvPr>
            <p:cNvSpPr/>
            <p:nvPr/>
          </p:nvSpPr>
          <p:spPr>
            <a:xfrm>
              <a:off x="-2293445" y="-368300"/>
              <a:ext cx="7541310" cy="7541310"/>
            </a:xfrm>
            <a:prstGeom prst="flowChartSummingJunction">
              <a:avLst/>
            </a:prstGeom>
            <a:ln w="38100">
              <a:noFill/>
            </a:ln>
            <a:effectLst>
              <a:outerShdw blurRad="190500" dist="38100" sx="102000" sy="102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 useBgFill="1">
          <p:nvSpPr>
            <p:cNvPr id="9" name="Oval 8">
              <a:extLst>
                <a:ext uri="{FF2B5EF4-FFF2-40B4-BE49-F238E27FC236}">
                  <a16:creationId xmlns:a16="http://schemas.microsoft.com/office/drawing/2014/main" id="{BD4E81B0-5D99-C7AC-87CF-4B17F9A2BBD1}"/>
                </a:ext>
              </a:extLst>
            </p:cNvPr>
            <p:cNvSpPr/>
            <p:nvPr/>
          </p:nvSpPr>
          <p:spPr>
            <a:xfrm>
              <a:off x="-538215" y="1386930"/>
              <a:ext cx="4030851" cy="4030851"/>
            </a:xfrm>
            <a:prstGeom prst="ellipse">
              <a:avLst/>
            </a:prstGeom>
            <a:ln>
              <a:noFill/>
            </a:ln>
            <a:effectLst>
              <a:outerShdw blurRad="190500" dist="38100" sx="103000" sy="103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53DED10C-8E2C-DC1C-2A93-43863069B7BB}"/>
              </a:ext>
            </a:extLst>
          </p:cNvPr>
          <p:cNvSpPr txBox="1"/>
          <p:nvPr/>
        </p:nvSpPr>
        <p:spPr>
          <a:xfrm>
            <a:off x="588126" y="5766787"/>
            <a:ext cx="79677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highlight>
                  <a:srgbClr val="182B82"/>
                </a:highlight>
              </a:rPr>
              <a:t>Proud father</a:t>
            </a:r>
            <a:endParaRPr lang="en-US" sz="5400" b="1" baseline="-25000" dirty="0">
              <a:solidFill>
                <a:schemeClr val="bg1"/>
              </a:solidFill>
              <a:highlight>
                <a:srgbClr val="182B82"/>
              </a:highlight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83C13A6-E1B8-7AD8-F5CB-1B3F76B391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378" y="5888985"/>
            <a:ext cx="897622" cy="969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6625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6000">
        <p159:morph option="byObject"/>
      </p:transition>
    </mc:Choice>
    <mc:Fallback xmlns="">
      <p:transition spd="slow" advClick="0" advTm="6000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01BC56-2F0C-9AC1-3A50-3AB90914A1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8030DC5E-4A55-1A2C-9340-E4096173A016}"/>
              </a:ext>
            </a:extLst>
          </p:cNvPr>
          <p:cNvGrpSpPr/>
          <p:nvPr/>
        </p:nvGrpSpPr>
        <p:grpSpPr>
          <a:xfrm>
            <a:off x="-3276050" y="860241"/>
            <a:ext cx="5222152" cy="5222152"/>
            <a:chOff x="-2293445" y="-368300"/>
            <a:chExt cx="7541310" cy="7541310"/>
          </a:xfrm>
        </p:grpSpPr>
        <p:sp useBgFill="1">
          <p:nvSpPr>
            <p:cNvPr id="8" name="Flowchart: Summing Junction 7">
              <a:extLst>
                <a:ext uri="{FF2B5EF4-FFF2-40B4-BE49-F238E27FC236}">
                  <a16:creationId xmlns:a16="http://schemas.microsoft.com/office/drawing/2014/main" id="{C60C8F4A-53FC-7A6C-64B0-5DBC62C28C66}"/>
                </a:ext>
              </a:extLst>
            </p:cNvPr>
            <p:cNvSpPr/>
            <p:nvPr/>
          </p:nvSpPr>
          <p:spPr>
            <a:xfrm>
              <a:off x="-2293445" y="-368300"/>
              <a:ext cx="7541310" cy="7541310"/>
            </a:xfrm>
            <a:prstGeom prst="flowChartSummingJunction">
              <a:avLst/>
            </a:prstGeom>
            <a:ln w="38100">
              <a:noFill/>
            </a:ln>
            <a:effectLst>
              <a:outerShdw blurRad="190500" dist="38100" sx="102000" sy="102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 useBgFill="1">
          <p:nvSpPr>
            <p:cNvPr id="9" name="Oval 8">
              <a:extLst>
                <a:ext uri="{FF2B5EF4-FFF2-40B4-BE49-F238E27FC236}">
                  <a16:creationId xmlns:a16="http://schemas.microsoft.com/office/drawing/2014/main" id="{277D7434-D842-EBD8-78AB-3B7AB06F5DEC}"/>
                </a:ext>
              </a:extLst>
            </p:cNvPr>
            <p:cNvSpPr/>
            <p:nvPr/>
          </p:nvSpPr>
          <p:spPr>
            <a:xfrm>
              <a:off x="-538215" y="1386930"/>
              <a:ext cx="4030851" cy="4030851"/>
            </a:xfrm>
            <a:prstGeom prst="ellipse">
              <a:avLst/>
            </a:prstGeom>
            <a:ln>
              <a:noFill/>
            </a:ln>
            <a:effectLst>
              <a:outerShdw blurRad="190500" dist="38100" sx="103000" sy="103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7963AAE5-1F51-D3B1-6EE5-0941915F23EF}"/>
              </a:ext>
            </a:extLst>
          </p:cNvPr>
          <p:cNvSpPr txBox="1"/>
          <p:nvPr/>
        </p:nvSpPr>
        <p:spPr>
          <a:xfrm>
            <a:off x="588126" y="5766787"/>
            <a:ext cx="79677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highlight>
                  <a:srgbClr val="182B82"/>
                </a:highlight>
              </a:rPr>
              <a:t>Proud father</a:t>
            </a:r>
            <a:endParaRPr lang="en-US" sz="5400" b="1" baseline="-25000" dirty="0">
              <a:solidFill>
                <a:schemeClr val="bg1"/>
              </a:solidFill>
              <a:highlight>
                <a:srgbClr val="182B82"/>
              </a:highlight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B7A5C31-033A-7C7F-D589-59DAF2BDA1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378" y="5888985"/>
            <a:ext cx="897622" cy="969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8640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6000">
        <p159:morph option="byObject"/>
      </p:transition>
    </mc:Choice>
    <mc:Fallback xmlns="">
      <p:transition spd="slow" advClick="0" advTm="6000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851BE6-0FCE-AC8D-CA84-E6CB5AD859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17635A13-4E8C-E251-9AAA-9DB67936E61D}"/>
              </a:ext>
            </a:extLst>
          </p:cNvPr>
          <p:cNvGrpSpPr/>
          <p:nvPr/>
        </p:nvGrpSpPr>
        <p:grpSpPr>
          <a:xfrm rot="16200000">
            <a:off x="-3276050" y="860241"/>
            <a:ext cx="5222152" cy="5222152"/>
            <a:chOff x="-2293445" y="-368300"/>
            <a:chExt cx="7541310" cy="7541310"/>
          </a:xfrm>
        </p:grpSpPr>
        <p:sp useBgFill="1">
          <p:nvSpPr>
            <p:cNvPr id="8" name="Flowchart: Summing Junction 7">
              <a:extLst>
                <a:ext uri="{FF2B5EF4-FFF2-40B4-BE49-F238E27FC236}">
                  <a16:creationId xmlns:a16="http://schemas.microsoft.com/office/drawing/2014/main" id="{37AC615D-13E8-F729-4988-42A8F39BC6A1}"/>
                </a:ext>
              </a:extLst>
            </p:cNvPr>
            <p:cNvSpPr/>
            <p:nvPr/>
          </p:nvSpPr>
          <p:spPr>
            <a:xfrm>
              <a:off x="-2293445" y="-368300"/>
              <a:ext cx="7541310" cy="7541310"/>
            </a:xfrm>
            <a:prstGeom prst="flowChartSummingJunction">
              <a:avLst/>
            </a:prstGeom>
            <a:ln w="38100">
              <a:noFill/>
            </a:ln>
            <a:effectLst>
              <a:outerShdw blurRad="190500" dist="38100" sx="102000" sy="102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 useBgFill="1">
          <p:nvSpPr>
            <p:cNvPr id="9" name="Oval 8">
              <a:extLst>
                <a:ext uri="{FF2B5EF4-FFF2-40B4-BE49-F238E27FC236}">
                  <a16:creationId xmlns:a16="http://schemas.microsoft.com/office/drawing/2014/main" id="{72DD367E-9BFA-F39C-226B-FB6C7F460422}"/>
                </a:ext>
              </a:extLst>
            </p:cNvPr>
            <p:cNvSpPr/>
            <p:nvPr/>
          </p:nvSpPr>
          <p:spPr>
            <a:xfrm>
              <a:off x="-538215" y="1386930"/>
              <a:ext cx="4030851" cy="4030851"/>
            </a:xfrm>
            <a:prstGeom prst="ellipse">
              <a:avLst/>
            </a:prstGeom>
            <a:ln>
              <a:noFill/>
            </a:ln>
            <a:effectLst>
              <a:outerShdw blurRad="190500" dist="38100" sx="103000" sy="103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2A2F6078-550B-46AB-2A29-3E1A90D1203B}"/>
              </a:ext>
            </a:extLst>
          </p:cNvPr>
          <p:cNvSpPr txBox="1"/>
          <p:nvPr/>
        </p:nvSpPr>
        <p:spPr>
          <a:xfrm>
            <a:off x="588126" y="5766787"/>
            <a:ext cx="79677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highlight>
                  <a:srgbClr val="182B82"/>
                </a:highlight>
              </a:rPr>
              <a:t>Proud father</a:t>
            </a:r>
            <a:endParaRPr lang="en-US" sz="5400" b="1" baseline="-25000" dirty="0">
              <a:solidFill>
                <a:schemeClr val="bg1"/>
              </a:solidFill>
              <a:highlight>
                <a:srgbClr val="182B82"/>
              </a:highlight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CE02120-EE79-4480-3FFD-A4F657C572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378" y="5888985"/>
            <a:ext cx="897622" cy="969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268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6000">
        <p159:morph option="byObject"/>
      </p:transition>
    </mc:Choice>
    <mc:Fallback xmlns="">
      <p:transition spd="slow" advClick="0" advTm="6000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DDE9E85-1E26-D765-EC39-53B0CDE76F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0741F073-39B8-EBFF-1FB5-15D0F6208E8C}"/>
              </a:ext>
            </a:extLst>
          </p:cNvPr>
          <p:cNvGrpSpPr/>
          <p:nvPr/>
        </p:nvGrpSpPr>
        <p:grpSpPr>
          <a:xfrm rot="10800000">
            <a:off x="-3276050" y="860241"/>
            <a:ext cx="5222152" cy="5222152"/>
            <a:chOff x="-2293445" y="-368300"/>
            <a:chExt cx="7541310" cy="7541310"/>
          </a:xfrm>
        </p:grpSpPr>
        <p:sp useBgFill="1">
          <p:nvSpPr>
            <p:cNvPr id="8" name="Flowchart: Summing Junction 7">
              <a:extLst>
                <a:ext uri="{FF2B5EF4-FFF2-40B4-BE49-F238E27FC236}">
                  <a16:creationId xmlns:a16="http://schemas.microsoft.com/office/drawing/2014/main" id="{33F4BB8E-AC7B-E095-CE9F-0383F981190B}"/>
                </a:ext>
              </a:extLst>
            </p:cNvPr>
            <p:cNvSpPr/>
            <p:nvPr/>
          </p:nvSpPr>
          <p:spPr>
            <a:xfrm>
              <a:off x="-2293445" y="-368300"/>
              <a:ext cx="7541310" cy="7541310"/>
            </a:xfrm>
            <a:prstGeom prst="flowChartSummingJunction">
              <a:avLst/>
            </a:prstGeom>
            <a:ln w="38100">
              <a:noFill/>
            </a:ln>
            <a:effectLst>
              <a:outerShdw blurRad="190500" dist="38100" sx="102000" sy="102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 useBgFill="1">
          <p:nvSpPr>
            <p:cNvPr id="9" name="Oval 8">
              <a:extLst>
                <a:ext uri="{FF2B5EF4-FFF2-40B4-BE49-F238E27FC236}">
                  <a16:creationId xmlns:a16="http://schemas.microsoft.com/office/drawing/2014/main" id="{D433E16D-72B2-0B6E-C0DE-CE06AAAEDE76}"/>
                </a:ext>
              </a:extLst>
            </p:cNvPr>
            <p:cNvSpPr/>
            <p:nvPr/>
          </p:nvSpPr>
          <p:spPr>
            <a:xfrm>
              <a:off x="-538215" y="1386930"/>
              <a:ext cx="4030851" cy="4030851"/>
            </a:xfrm>
            <a:prstGeom prst="ellipse">
              <a:avLst/>
            </a:prstGeom>
            <a:ln>
              <a:noFill/>
            </a:ln>
            <a:effectLst>
              <a:outerShdw blurRad="190500" dist="38100" sx="103000" sy="103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DE371991-C5E1-249B-151B-D53B3E86E7C5}"/>
              </a:ext>
            </a:extLst>
          </p:cNvPr>
          <p:cNvSpPr txBox="1"/>
          <p:nvPr/>
        </p:nvSpPr>
        <p:spPr>
          <a:xfrm>
            <a:off x="588126" y="5766787"/>
            <a:ext cx="79677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highlight>
                  <a:srgbClr val="182B82"/>
                </a:highlight>
              </a:rPr>
              <a:t>Proud father</a:t>
            </a:r>
            <a:endParaRPr lang="en-US" sz="5400" b="1" baseline="-25000" dirty="0">
              <a:solidFill>
                <a:schemeClr val="bg1"/>
              </a:solidFill>
              <a:highlight>
                <a:srgbClr val="182B82"/>
              </a:highlight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1D7B286-36EC-0288-35D5-46037F4B4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378" y="5888985"/>
            <a:ext cx="897622" cy="969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5419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6000">
        <p159:morph option="byObject"/>
      </p:transition>
    </mc:Choice>
    <mc:Fallback xmlns="">
      <p:transition spd="slow" advClick="0" advTm="6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A6D905A-F2CF-C5FB-6D52-1DC180D826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EDF62228-C644-574D-4B3C-B3898C3777B6}"/>
              </a:ext>
            </a:extLst>
          </p:cNvPr>
          <p:cNvGrpSpPr/>
          <p:nvPr/>
        </p:nvGrpSpPr>
        <p:grpSpPr>
          <a:xfrm rot="16200000">
            <a:off x="-3247027" y="860241"/>
            <a:ext cx="5222152" cy="5222152"/>
            <a:chOff x="-2293445" y="-368300"/>
            <a:chExt cx="7541310" cy="7541310"/>
          </a:xfrm>
        </p:grpSpPr>
        <p:sp useBgFill="1">
          <p:nvSpPr>
            <p:cNvPr id="8" name="Flowchart: Summing Junction 7">
              <a:extLst>
                <a:ext uri="{FF2B5EF4-FFF2-40B4-BE49-F238E27FC236}">
                  <a16:creationId xmlns:a16="http://schemas.microsoft.com/office/drawing/2014/main" id="{AB6668F3-8968-C102-2E70-D6977C951347}"/>
                </a:ext>
              </a:extLst>
            </p:cNvPr>
            <p:cNvSpPr/>
            <p:nvPr/>
          </p:nvSpPr>
          <p:spPr>
            <a:xfrm>
              <a:off x="-2293445" y="-368300"/>
              <a:ext cx="7541310" cy="7541310"/>
            </a:xfrm>
            <a:prstGeom prst="flowChartSummingJunction">
              <a:avLst/>
            </a:prstGeom>
            <a:ln w="38100">
              <a:noFill/>
            </a:ln>
            <a:effectLst>
              <a:outerShdw blurRad="190500" dist="38100" sx="102000" sy="102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 useBgFill="1">
          <p:nvSpPr>
            <p:cNvPr id="9" name="Oval 8">
              <a:extLst>
                <a:ext uri="{FF2B5EF4-FFF2-40B4-BE49-F238E27FC236}">
                  <a16:creationId xmlns:a16="http://schemas.microsoft.com/office/drawing/2014/main" id="{5BA45D67-2991-F986-4A12-AE152D4D6507}"/>
                </a:ext>
              </a:extLst>
            </p:cNvPr>
            <p:cNvSpPr/>
            <p:nvPr/>
          </p:nvSpPr>
          <p:spPr>
            <a:xfrm>
              <a:off x="-538215" y="1386930"/>
              <a:ext cx="4030851" cy="4030851"/>
            </a:xfrm>
            <a:prstGeom prst="ellipse">
              <a:avLst/>
            </a:prstGeom>
            <a:ln>
              <a:noFill/>
            </a:ln>
            <a:effectLst>
              <a:outerShdw blurRad="190500" dist="38100" sx="103000" sy="103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4424A12A-545E-F16D-F371-6F8EB07210A8}"/>
              </a:ext>
            </a:extLst>
          </p:cNvPr>
          <p:cNvSpPr txBox="1"/>
          <p:nvPr/>
        </p:nvSpPr>
        <p:spPr>
          <a:xfrm>
            <a:off x="2841172" y="1271164"/>
            <a:ext cx="58456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baseline="-25000" dirty="0"/>
              <a:t>Quotes from Igwe Vincent</a:t>
            </a:r>
            <a:endParaRPr lang="en-US" sz="1350" b="1" baseline="-25000" dirty="0">
              <a:solidFill>
                <a:srgbClr val="182B82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75B5B13-EE61-1E97-DB0F-535B8F1A95F6}"/>
              </a:ext>
            </a:extLst>
          </p:cNvPr>
          <p:cNvSpPr txBox="1"/>
          <p:nvPr/>
        </p:nvSpPr>
        <p:spPr>
          <a:xfrm>
            <a:off x="2841172" y="2025907"/>
            <a:ext cx="5845628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dirty="0"/>
              <a:t>Never go a day without having someone tell you THANK YOU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dirty="0"/>
              <a:t>Nobody grows poor from helping people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dirty="0"/>
              <a:t>Always pray against the spirit of pride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dirty="0"/>
              <a:t>Never say you can’t, always say ‘</a:t>
            </a:r>
            <a:r>
              <a:rPr lang="en-US" sz="3200" b="1" dirty="0"/>
              <a:t>Let me try</a:t>
            </a:r>
            <a:r>
              <a:rPr lang="en-US" sz="3200" dirty="0"/>
              <a:t>’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7821493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10000">
        <p159:morph option="byObject"/>
      </p:transition>
    </mc:Choice>
    <mc:Fallback xmlns="">
      <p:transition spd="slow" advClick="0" advTm="10000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4ECA601-461F-8036-F7C4-A2230DD3DB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7A43BCE7-11EE-C0C1-74DD-D9082DC90268}"/>
              </a:ext>
            </a:extLst>
          </p:cNvPr>
          <p:cNvGrpSpPr/>
          <p:nvPr/>
        </p:nvGrpSpPr>
        <p:grpSpPr>
          <a:xfrm rot="5400000">
            <a:off x="-3276050" y="860241"/>
            <a:ext cx="5222152" cy="5222152"/>
            <a:chOff x="-2293445" y="-368300"/>
            <a:chExt cx="7541310" cy="7541310"/>
          </a:xfrm>
        </p:grpSpPr>
        <p:sp useBgFill="1">
          <p:nvSpPr>
            <p:cNvPr id="8" name="Flowchart: Summing Junction 7">
              <a:extLst>
                <a:ext uri="{FF2B5EF4-FFF2-40B4-BE49-F238E27FC236}">
                  <a16:creationId xmlns:a16="http://schemas.microsoft.com/office/drawing/2014/main" id="{DA8B4AB7-D84C-1D05-C7A0-0117B87401E2}"/>
                </a:ext>
              </a:extLst>
            </p:cNvPr>
            <p:cNvSpPr/>
            <p:nvPr/>
          </p:nvSpPr>
          <p:spPr>
            <a:xfrm>
              <a:off x="-2293445" y="-368300"/>
              <a:ext cx="7541310" cy="7541310"/>
            </a:xfrm>
            <a:prstGeom prst="flowChartSummingJunction">
              <a:avLst/>
            </a:prstGeom>
            <a:ln w="38100">
              <a:noFill/>
            </a:ln>
            <a:effectLst>
              <a:outerShdw blurRad="190500" dist="38100" sx="102000" sy="102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 useBgFill="1">
          <p:nvSpPr>
            <p:cNvPr id="9" name="Oval 8">
              <a:extLst>
                <a:ext uri="{FF2B5EF4-FFF2-40B4-BE49-F238E27FC236}">
                  <a16:creationId xmlns:a16="http://schemas.microsoft.com/office/drawing/2014/main" id="{95E28CFE-CCA1-9EDE-B123-01C3E6CD8A32}"/>
                </a:ext>
              </a:extLst>
            </p:cNvPr>
            <p:cNvSpPr/>
            <p:nvPr/>
          </p:nvSpPr>
          <p:spPr>
            <a:xfrm>
              <a:off x="-538215" y="1386930"/>
              <a:ext cx="4030851" cy="4030851"/>
            </a:xfrm>
            <a:prstGeom prst="ellipse">
              <a:avLst/>
            </a:prstGeom>
            <a:ln>
              <a:noFill/>
            </a:ln>
            <a:effectLst>
              <a:outerShdw blurRad="190500" dist="38100" sx="103000" sy="103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54AC9D82-BF37-BA3E-A41A-06EE9804E38D}"/>
              </a:ext>
            </a:extLst>
          </p:cNvPr>
          <p:cNvSpPr txBox="1"/>
          <p:nvPr/>
        </p:nvSpPr>
        <p:spPr>
          <a:xfrm>
            <a:off x="588126" y="5205229"/>
            <a:ext cx="79677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highlight>
                  <a:srgbClr val="182B82"/>
                </a:highlight>
              </a:rPr>
              <a:t>The Orphan who became a grand dad</a:t>
            </a:r>
            <a:endParaRPr lang="en-US" sz="5400" b="1" baseline="-25000" dirty="0">
              <a:solidFill>
                <a:schemeClr val="bg1"/>
              </a:solidFill>
              <a:highlight>
                <a:srgbClr val="182B82"/>
              </a:highlight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BED9863-51EF-8197-A5F8-1D3BCBCFB9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378" y="5888985"/>
            <a:ext cx="897622" cy="969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4001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6000">
        <p159:morph option="byObject"/>
      </p:transition>
    </mc:Choice>
    <mc:Fallback xmlns="">
      <p:transition spd="slow" advClick="0" advTm="6000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C7CDBC1-F3C5-BC7A-FDE7-16B9C7505F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B79CDB6F-2A25-D8EB-2929-731FD2A43CF2}"/>
              </a:ext>
            </a:extLst>
          </p:cNvPr>
          <p:cNvGrpSpPr/>
          <p:nvPr/>
        </p:nvGrpSpPr>
        <p:grpSpPr>
          <a:xfrm>
            <a:off x="-3276050" y="860241"/>
            <a:ext cx="5222152" cy="5222152"/>
            <a:chOff x="-2293445" y="-368300"/>
            <a:chExt cx="7541310" cy="7541310"/>
          </a:xfrm>
        </p:grpSpPr>
        <p:sp useBgFill="1">
          <p:nvSpPr>
            <p:cNvPr id="8" name="Flowchart: Summing Junction 7">
              <a:extLst>
                <a:ext uri="{FF2B5EF4-FFF2-40B4-BE49-F238E27FC236}">
                  <a16:creationId xmlns:a16="http://schemas.microsoft.com/office/drawing/2014/main" id="{E8DC348B-48F8-DE48-0761-CF499737F9A4}"/>
                </a:ext>
              </a:extLst>
            </p:cNvPr>
            <p:cNvSpPr/>
            <p:nvPr/>
          </p:nvSpPr>
          <p:spPr>
            <a:xfrm>
              <a:off x="-2293445" y="-368300"/>
              <a:ext cx="7541310" cy="7541310"/>
            </a:xfrm>
            <a:prstGeom prst="flowChartSummingJunction">
              <a:avLst/>
            </a:prstGeom>
            <a:ln w="38100">
              <a:noFill/>
            </a:ln>
            <a:effectLst>
              <a:outerShdw blurRad="190500" dist="38100" sx="102000" sy="102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 useBgFill="1">
          <p:nvSpPr>
            <p:cNvPr id="9" name="Oval 8">
              <a:extLst>
                <a:ext uri="{FF2B5EF4-FFF2-40B4-BE49-F238E27FC236}">
                  <a16:creationId xmlns:a16="http://schemas.microsoft.com/office/drawing/2014/main" id="{3002DE4B-86E7-6E12-DAAC-257D04A2FADF}"/>
                </a:ext>
              </a:extLst>
            </p:cNvPr>
            <p:cNvSpPr/>
            <p:nvPr/>
          </p:nvSpPr>
          <p:spPr>
            <a:xfrm>
              <a:off x="-538215" y="1386930"/>
              <a:ext cx="4030851" cy="4030851"/>
            </a:xfrm>
            <a:prstGeom prst="ellipse">
              <a:avLst/>
            </a:prstGeom>
            <a:ln>
              <a:noFill/>
            </a:ln>
            <a:effectLst>
              <a:outerShdw blurRad="190500" dist="38100" sx="103000" sy="103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3E41660E-2335-2A27-F805-9E4491C6C56A}"/>
              </a:ext>
            </a:extLst>
          </p:cNvPr>
          <p:cNvSpPr txBox="1"/>
          <p:nvPr/>
        </p:nvSpPr>
        <p:spPr>
          <a:xfrm>
            <a:off x="588126" y="5888985"/>
            <a:ext cx="79677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highlight>
                  <a:srgbClr val="182B82"/>
                </a:highlight>
              </a:rPr>
              <a:t>Grand Pa</a:t>
            </a:r>
            <a:endParaRPr lang="en-US" sz="5400" b="1" baseline="-25000" dirty="0">
              <a:solidFill>
                <a:schemeClr val="bg1"/>
              </a:solidFill>
              <a:highlight>
                <a:srgbClr val="182B82"/>
              </a:highlight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66C158C-5827-3215-1537-31FC9A9426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378" y="5888985"/>
            <a:ext cx="897622" cy="969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3751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6000">
        <p159:morph option="byObject"/>
      </p:transition>
    </mc:Choice>
    <mc:Fallback xmlns="">
      <p:transition spd="slow" advClick="0" advTm="6000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F14BBCB-031F-A9E7-AD10-4A4A735A7A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A101C487-A69F-1EA5-20CC-3A2BACE68E4C}"/>
              </a:ext>
            </a:extLst>
          </p:cNvPr>
          <p:cNvGrpSpPr/>
          <p:nvPr/>
        </p:nvGrpSpPr>
        <p:grpSpPr>
          <a:xfrm rot="16200000">
            <a:off x="-3276050" y="860241"/>
            <a:ext cx="5222152" cy="5222152"/>
            <a:chOff x="-2293445" y="-368300"/>
            <a:chExt cx="7541310" cy="7541310"/>
          </a:xfrm>
        </p:grpSpPr>
        <p:sp useBgFill="1">
          <p:nvSpPr>
            <p:cNvPr id="8" name="Flowchart: Summing Junction 7">
              <a:extLst>
                <a:ext uri="{FF2B5EF4-FFF2-40B4-BE49-F238E27FC236}">
                  <a16:creationId xmlns:a16="http://schemas.microsoft.com/office/drawing/2014/main" id="{7CE73BA1-9FF9-A2EE-B40E-9FFED56792DF}"/>
                </a:ext>
              </a:extLst>
            </p:cNvPr>
            <p:cNvSpPr/>
            <p:nvPr/>
          </p:nvSpPr>
          <p:spPr>
            <a:xfrm>
              <a:off x="-2293445" y="-368300"/>
              <a:ext cx="7541310" cy="7541310"/>
            </a:xfrm>
            <a:prstGeom prst="flowChartSummingJunction">
              <a:avLst/>
            </a:prstGeom>
            <a:ln w="38100">
              <a:solidFill>
                <a:schemeClr val="bg1"/>
              </a:solidFill>
            </a:ln>
            <a:effectLst>
              <a:outerShdw blurRad="190500" dist="38100" sx="102000" sy="102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 useBgFill="1">
          <p:nvSpPr>
            <p:cNvPr id="9" name="Oval 8">
              <a:extLst>
                <a:ext uri="{FF2B5EF4-FFF2-40B4-BE49-F238E27FC236}">
                  <a16:creationId xmlns:a16="http://schemas.microsoft.com/office/drawing/2014/main" id="{24CB3803-A23D-A197-09D8-85055DB6EB74}"/>
                </a:ext>
              </a:extLst>
            </p:cNvPr>
            <p:cNvSpPr/>
            <p:nvPr/>
          </p:nvSpPr>
          <p:spPr>
            <a:xfrm>
              <a:off x="-538215" y="1386930"/>
              <a:ext cx="4030851" cy="4030851"/>
            </a:xfrm>
            <a:prstGeom prst="ellipse">
              <a:avLst/>
            </a:prstGeom>
            <a:ln>
              <a:noFill/>
            </a:ln>
            <a:effectLst>
              <a:outerShdw blurRad="190500" dist="38100" sx="103000" sy="103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2B118075-670D-21D8-CB5F-E2C6C73473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378" y="5888985"/>
            <a:ext cx="897622" cy="96901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3D5B1D7-806F-1D1E-8ABD-3EA24412FB3F}"/>
              </a:ext>
            </a:extLst>
          </p:cNvPr>
          <p:cNvSpPr txBox="1"/>
          <p:nvPr/>
        </p:nvSpPr>
        <p:spPr>
          <a:xfrm>
            <a:off x="588126" y="5205229"/>
            <a:ext cx="79677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highlight>
                  <a:srgbClr val="182B82"/>
                </a:highlight>
              </a:rPr>
              <a:t>The Orphan who became a King</a:t>
            </a:r>
            <a:endParaRPr lang="en-US" sz="5400" b="1" baseline="-25000" dirty="0">
              <a:solidFill>
                <a:schemeClr val="bg1"/>
              </a:solidFill>
              <a:highlight>
                <a:srgbClr val="182B82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459483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6000">
        <p159:morph option="byObject"/>
      </p:transition>
    </mc:Choice>
    <mc:Fallback xmlns="">
      <p:transition spd="slow" advClick="0" advTm="6000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8E0C160-8874-9B7D-209B-FE05E3DAE7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E5B7D9B8-C379-C251-995F-A87F532E5FD1}"/>
              </a:ext>
            </a:extLst>
          </p:cNvPr>
          <p:cNvGrpSpPr/>
          <p:nvPr/>
        </p:nvGrpSpPr>
        <p:grpSpPr>
          <a:xfrm rot="10800000">
            <a:off x="-3276050" y="860241"/>
            <a:ext cx="5222152" cy="5222152"/>
            <a:chOff x="-2293445" y="-368300"/>
            <a:chExt cx="7541310" cy="7541310"/>
          </a:xfrm>
        </p:grpSpPr>
        <p:sp useBgFill="1">
          <p:nvSpPr>
            <p:cNvPr id="8" name="Flowchart: Summing Junction 7">
              <a:extLst>
                <a:ext uri="{FF2B5EF4-FFF2-40B4-BE49-F238E27FC236}">
                  <a16:creationId xmlns:a16="http://schemas.microsoft.com/office/drawing/2014/main" id="{A4BFDAB4-96B3-BC9B-3E08-B3B41087CB0B}"/>
                </a:ext>
              </a:extLst>
            </p:cNvPr>
            <p:cNvSpPr/>
            <p:nvPr/>
          </p:nvSpPr>
          <p:spPr>
            <a:xfrm>
              <a:off x="-2293445" y="-368300"/>
              <a:ext cx="7541310" cy="7541310"/>
            </a:xfrm>
            <a:prstGeom prst="flowChartSummingJunction">
              <a:avLst/>
            </a:prstGeom>
            <a:ln w="38100">
              <a:solidFill>
                <a:schemeClr val="bg1"/>
              </a:solidFill>
            </a:ln>
            <a:effectLst>
              <a:outerShdw blurRad="190500" dist="38100" sx="102000" sy="102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 useBgFill="1">
          <p:nvSpPr>
            <p:cNvPr id="9" name="Oval 8">
              <a:extLst>
                <a:ext uri="{FF2B5EF4-FFF2-40B4-BE49-F238E27FC236}">
                  <a16:creationId xmlns:a16="http://schemas.microsoft.com/office/drawing/2014/main" id="{FFF85E8B-86D5-35CB-85F5-01281C671F95}"/>
                </a:ext>
              </a:extLst>
            </p:cNvPr>
            <p:cNvSpPr/>
            <p:nvPr/>
          </p:nvSpPr>
          <p:spPr>
            <a:xfrm>
              <a:off x="-538215" y="1386930"/>
              <a:ext cx="4030851" cy="4030851"/>
            </a:xfrm>
            <a:prstGeom prst="ellipse">
              <a:avLst/>
            </a:prstGeom>
            <a:ln>
              <a:noFill/>
            </a:ln>
            <a:effectLst>
              <a:outerShdw blurRad="190500" dist="38100" sx="103000" sy="103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496A27D8-0F44-ED3F-91A2-6C0DCC50BD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378" y="5888985"/>
            <a:ext cx="897622" cy="96901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E5FE38F-1EE3-E83E-E4D6-08E260B33C59}"/>
              </a:ext>
            </a:extLst>
          </p:cNvPr>
          <p:cNvSpPr txBox="1"/>
          <p:nvPr/>
        </p:nvSpPr>
        <p:spPr>
          <a:xfrm>
            <a:off x="588126" y="5766787"/>
            <a:ext cx="79677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highlight>
                  <a:srgbClr val="182B82"/>
                </a:highlight>
              </a:rPr>
              <a:t>And he can really dance</a:t>
            </a:r>
            <a:endParaRPr lang="en-US" sz="5400" b="1" baseline="-25000" dirty="0">
              <a:solidFill>
                <a:schemeClr val="bg1"/>
              </a:solidFill>
              <a:highlight>
                <a:srgbClr val="182B82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1199718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6000">
        <p159:morph option="byObject"/>
      </p:transition>
    </mc:Choice>
    <mc:Fallback xmlns="">
      <p:transition spd="slow" advClick="0" advTm="6000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20E8F3-0E4C-D456-1A4D-A27E212E7F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A41DF368-EDE8-13EB-EF96-CF742A44384D}"/>
              </a:ext>
            </a:extLst>
          </p:cNvPr>
          <p:cNvGrpSpPr/>
          <p:nvPr/>
        </p:nvGrpSpPr>
        <p:grpSpPr>
          <a:xfrm rot="5400000">
            <a:off x="-3276050" y="860241"/>
            <a:ext cx="5222152" cy="5222152"/>
            <a:chOff x="-2293445" y="-368300"/>
            <a:chExt cx="7541310" cy="7541310"/>
          </a:xfrm>
        </p:grpSpPr>
        <p:sp useBgFill="1">
          <p:nvSpPr>
            <p:cNvPr id="8" name="Flowchart: Summing Junction 7">
              <a:extLst>
                <a:ext uri="{FF2B5EF4-FFF2-40B4-BE49-F238E27FC236}">
                  <a16:creationId xmlns:a16="http://schemas.microsoft.com/office/drawing/2014/main" id="{DDE7CCE9-828F-F07E-DEAE-5A5335E6A7F6}"/>
                </a:ext>
              </a:extLst>
            </p:cNvPr>
            <p:cNvSpPr/>
            <p:nvPr/>
          </p:nvSpPr>
          <p:spPr>
            <a:xfrm>
              <a:off x="-2293445" y="-368300"/>
              <a:ext cx="7541310" cy="7541310"/>
            </a:xfrm>
            <a:prstGeom prst="flowChartSummingJunction">
              <a:avLst/>
            </a:prstGeom>
            <a:ln w="38100">
              <a:solidFill>
                <a:schemeClr val="bg1"/>
              </a:solidFill>
            </a:ln>
            <a:effectLst>
              <a:outerShdw blurRad="190500" dist="38100" sx="102000" sy="102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 useBgFill="1">
          <p:nvSpPr>
            <p:cNvPr id="9" name="Oval 8">
              <a:extLst>
                <a:ext uri="{FF2B5EF4-FFF2-40B4-BE49-F238E27FC236}">
                  <a16:creationId xmlns:a16="http://schemas.microsoft.com/office/drawing/2014/main" id="{5C0443BA-0F8D-D678-4E1B-205A30042008}"/>
                </a:ext>
              </a:extLst>
            </p:cNvPr>
            <p:cNvSpPr/>
            <p:nvPr/>
          </p:nvSpPr>
          <p:spPr>
            <a:xfrm>
              <a:off x="-538215" y="1386930"/>
              <a:ext cx="4030851" cy="4030851"/>
            </a:xfrm>
            <a:prstGeom prst="ellipse">
              <a:avLst/>
            </a:prstGeom>
            <a:ln>
              <a:noFill/>
            </a:ln>
            <a:effectLst>
              <a:outerShdw blurRad="190500" dist="38100" sx="103000" sy="103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D90DF36E-6379-F989-D148-9A8CC76D9C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378" y="5888985"/>
            <a:ext cx="897622" cy="96901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1070F06-D13E-0947-9B12-63DF44C4F6FD}"/>
              </a:ext>
            </a:extLst>
          </p:cNvPr>
          <p:cNvSpPr txBox="1"/>
          <p:nvPr/>
        </p:nvSpPr>
        <p:spPr>
          <a:xfrm>
            <a:off x="588126" y="5766787"/>
            <a:ext cx="79677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highlight>
                  <a:srgbClr val="182B82"/>
                </a:highlight>
              </a:rPr>
              <a:t>Grands </a:t>
            </a:r>
            <a:endParaRPr lang="en-US" sz="5400" b="1" baseline="-25000" dirty="0">
              <a:solidFill>
                <a:schemeClr val="bg1"/>
              </a:solidFill>
              <a:highlight>
                <a:srgbClr val="182B82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7860755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6000">
        <p159:morph option="byObject"/>
      </p:transition>
    </mc:Choice>
    <mc:Fallback xmlns="">
      <p:transition spd="slow" advClick="0" advTm="6000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68D36AF-51D3-F29F-18BF-BB97BB1733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278ABD0B-C7FC-5A9B-C925-8A04E3F34E89}"/>
              </a:ext>
            </a:extLst>
          </p:cNvPr>
          <p:cNvGrpSpPr/>
          <p:nvPr/>
        </p:nvGrpSpPr>
        <p:grpSpPr>
          <a:xfrm>
            <a:off x="-3276050" y="860241"/>
            <a:ext cx="5222152" cy="5222152"/>
            <a:chOff x="-2293445" y="-368300"/>
            <a:chExt cx="7541310" cy="7541310"/>
          </a:xfrm>
        </p:grpSpPr>
        <p:sp useBgFill="1">
          <p:nvSpPr>
            <p:cNvPr id="8" name="Flowchart: Summing Junction 7">
              <a:extLst>
                <a:ext uri="{FF2B5EF4-FFF2-40B4-BE49-F238E27FC236}">
                  <a16:creationId xmlns:a16="http://schemas.microsoft.com/office/drawing/2014/main" id="{6F1B12F5-94B2-30C5-342C-A87A0064D647}"/>
                </a:ext>
              </a:extLst>
            </p:cNvPr>
            <p:cNvSpPr/>
            <p:nvPr/>
          </p:nvSpPr>
          <p:spPr>
            <a:xfrm>
              <a:off x="-2293445" y="-368300"/>
              <a:ext cx="7541310" cy="7541310"/>
            </a:xfrm>
            <a:prstGeom prst="flowChartSummingJunction">
              <a:avLst/>
            </a:prstGeom>
            <a:ln w="38100">
              <a:solidFill>
                <a:schemeClr val="bg1"/>
              </a:solidFill>
            </a:ln>
            <a:effectLst>
              <a:outerShdw blurRad="190500" dist="38100" sx="102000" sy="102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 useBgFill="1">
          <p:nvSpPr>
            <p:cNvPr id="9" name="Oval 8">
              <a:extLst>
                <a:ext uri="{FF2B5EF4-FFF2-40B4-BE49-F238E27FC236}">
                  <a16:creationId xmlns:a16="http://schemas.microsoft.com/office/drawing/2014/main" id="{CEACF61F-1495-9BC5-940B-FDEFC47AD839}"/>
                </a:ext>
              </a:extLst>
            </p:cNvPr>
            <p:cNvSpPr/>
            <p:nvPr/>
          </p:nvSpPr>
          <p:spPr>
            <a:xfrm>
              <a:off x="-538215" y="1386930"/>
              <a:ext cx="4030851" cy="4030851"/>
            </a:xfrm>
            <a:prstGeom prst="ellipse">
              <a:avLst/>
            </a:prstGeom>
            <a:ln>
              <a:noFill/>
            </a:ln>
            <a:effectLst>
              <a:outerShdw blurRad="190500" dist="38100" sx="103000" sy="103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0A634063-80E1-8EBF-ED54-F2ABEBEAFC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378" y="5888985"/>
            <a:ext cx="897622" cy="96901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89C39EF-82C1-5571-8512-870CB9696D4D}"/>
              </a:ext>
            </a:extLst>
          </p:cNvPr>
          <p:cNvSpPr txBox="1"/>
          <p:nvPr/>
        </p:nvSpPr>
        <p:spPr>
          <a:xfrm>
            <a:off x="588126" y="5766787"/>
            <a:ext cx="79677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highlight>
                  <a:srgbClr val="182B82"/>
                </a:highlight>
              </a:rPr>
              <a:t>Grands </a:t>
            </a:r>
            <a:endParaRPr lang="en-US" sz="5400" b="1" baseline="-25000" dirty="0">
              <a:solidFill>
                <a:schemeClr val="bg1"/>
              </a:solidFill>
              <a:highlight>
                <a:srgbClr val="182B82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4917396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6000">
        <p159:morph option="byObject"/>
      </p:transition>
    </mc:Choice>
    <mc:Fallback xmlns="">
      <p:transition spd="slow" advClick="0" advTm="6000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9C9306D-B400-503C-6F28-735E62FBA7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72E31952-2422-C0B5-10F0-86E229BD975A}"/>
              </a:ext>
            </a:extLst>
          </p:cNvPr>
          <p:cNvGrpSpPr/>
          <p:nvPr/>
        </p:nvGrpSpPr>
        <p:grpSpPr>
          <a:xfrm rot="16200000">
            <a:off x="-3276050" y="860241"/>
            <a:ext cx="5222152" cy="5222152"/>
            <a:chOff x="-2293445" y="-368300"/>
            <a:chExt cx="7541310" cy="7541310"/>
          </a:xfrm>
        </p:grpSpPr>
        <p:sp useBgFill="1">
          <p:nvSpPr>
            <p:cNvPr id="8" name="Flowchart: Summing Junction 7">
              <a:extLst>
                <a:ext uri="{FF2B5EF4-FFF2-40B4-BE49-F238E27FC236}">
                  <a16:creationId xmlns:a16="http://schemas.microsoft.com/office/drawing/2014/main" id="{485AEE47-976D-42FA-8D42-5C07479A19FB}"/>
                </a:ext>
              </a:extLst>
            </p:cNvPr>
            <p:cNvSpPr/>
            <p:nvPr/>
          </p:nvSpPr>
          <p:spPr>
            <a:xfrm>
              <a:off x="-2293445" y="-368300"/>
              <a:ext cx="7541310" cy="7541310"/>
            </a:xfrm>
            <a:prstGeom prst="flowChartSummingJunction">
              <a:avLst/>
            </a:prstGeom>
            <a:ln w="38100">
              <a:solidFill>
                <a:schemeClr val="bg1"/>
              </a:solidFill>
            </a:ln>
            <a:effectLst>
              <a:outerShdw blurRad="190500" dist="38100" sx="102000" sy="102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 useBgFill="1">
          <p:nvSpPr>
            <p:cNvPr id="9" name="Oval 8">
              <a:extLst>
                <a:ext uri="{FF2B5EF4-FFF2-40B4-BE49-F238E27FC236}">
                  <a16:creationId xmlns:a16="http://schemas.microsoft.com/office/drawing/2014/main" id="{ABBF8B73-686C-25EF-4AC5-35C833957B5B}"/>
                </a:ext>
              </a:extLst>
            </p:cNvPr>
            <p:cNvSpPr/>
            <p:nvPr/>
          </p:nvSpPr>
          <p:spPr>
            <a:xfrm>
              <a:off x="-538215" y="1386930"/>
              <a:ext cx="4030851" cy="4030851"/>
            </a:xfrm>
            <a:prstGeom prst="ellipse">
              <a:avLst/>
            </a:prstGeom>
            <a:ln>
              <a:noFill/>
            </a:ln>
            <a:effectLst>
              <a:outerShdw blurRad="190500" dist="38100" sx="103000" sy="103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075723AC-73EC-C721-0CDA-B62F03127A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378" y="5888985"/>
            <a:ext cx="897622" cy="96901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9F87889-408A-DEC9-B269-F96BA4F5BCF9}"/>
              </a:ext>
            </a:extLst>
          </p:cNvPr>
          <p:cNvSpPr txBox="1"/>
          <p:nvPr/>
        </p:nvSpPr>
        <p:spPr>
          <a:xfrm>
            <a:off x="588126" y="5766787"/>
            <a:ext cx="79677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highlight>
                  <a:srgbClr val="182B82"/>
                </a:highlight>
              </a:rPr>
              <a:t>Being King </a:t>
            </a:r>
            <a:endParaRPr lang="en-US" sz="5400" b="1" baseline="-25000" dirty="0">
              <a:solidFill>
                <a:schemeClr val="bg1"/>
              </a:solidFill>
              <a:highlight>
                <a:srgbClr val="182B82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1307544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6000">
        <p159:morph option="byObject"/>
      </p:transition>
    </mc:Choice>
    <mc:Fallback xmlns="">
      <p:transition spd="slow" advClick="0" advTm="6000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B9C235C-3AF5-390F-82CA-050B7505EF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E73D83F7-C17F-8D4B-6A19-8F7FAFBB1721}"/>
              </a:ext>
            </a:extLst>
          </p:cNvPr>
          <p:cNvGrpSpPr/>
          <p:nvPr/>
        </p:nvGrpSpPr>
        <p:grpSpPr>
          <a:xfrm rot="10800000">
            <a:off x="-3276050" y="860241"/>
            <a:ext cx="5222152" cy="5222152"/>
            <a:chOff x="-2293445" y="-368300"/>
            <a:chExt cx="7541310" cy="7541310"/>
          </a:xfrm>
        </p:grpSpPr>
        <p:sp useBgFill="1">
          <p:nvSpPr>
            <p:cNvPr id="8" name="Flowchart: Summing Junction 7">
              <a:extLst>
                <a:ext uri="{FF2B5EF4-FFF2-40B4-BE49-F238E27FC236}">
                  <a16:creationId xmlns:a16="http://schemas.microsoft.com/office/drawing/2014/main" id="{38E7D8B0-9846-8CCE-4844-7E6AF9C23C22}"/>
                </a:ext>
              </a:extLst>
            </p:cNvPr>
            <p:cNvSpPr/>
            <p:nvPr/>
          </p:nvSpPr>
          <p:spPr>
            <a:xfrm>
              <a:off x="-2293445" y="-368300"/>
              <a:ext cx="7541310" cy="7541310"/>
            </a:xfrm>
            <a:prstGeom prst="flowChartSummingJunction">
              <a:avLst/>
            </a:prstGeom>
            <a:ln w="38100">
              <a:solidFill>
                <a:schemeClr val="bg1"/>
              </a:solidFill>
            </a:ln>
            <a:effectLst>
              <a:outerShdw blurRad="190500" dist="38100" sx="102000" sy="102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 useBgFill="1">
          <p:nvSpPr>
            <p:cNvPr id="9" name="Oval 8">
              <a:extLst>
                <a:ext uri="{FF2B5EF4-FFF2-40B4-BE49-F238E27FC236}">
                  <a16:creationId xmlns:a16="http://schemas.microsoft.com/office/drawing/2014/main" id="{BFAC3D1A-59E7-7539-8602-EF5F659A6956}"/>
                </a:ext>
              </a:extLst>
            </p:cNvPr>
            <p:cNvSpPr/>
            <p:nvPr/>
          </p:nvSpPr>
          <p:spPr>
            <a:xfrm>
              <a:off x="-538215" y="1386930"/>
              <a:ext cx="4030851" cy="4030851"/>
            </a:xfrm>
            <a:prstGeom prst="ellipse">
              <a:avLst/>
            </a:prstGeom>
            <a:ln>
              <a:noFill/>
            </a:ln>
            <a:effectLst>
              <a:outerShdw blurRad="190500" dist="38100" sx="103000" sy="103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B89B2F32-EF01-6EE1-AD32-11DA5910A4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378" y="5888985"/>
            <a:ext cx="897622" cy="96901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D742BD8-4908-13DA-2E95-42571616AA99}"/>
              </a:ext>
            </a:extLst>
          </p:cNvPr>
          <p:cNvSpPr txBox="1"/>
          <p:nvPr/>
        </p:nvSpPr>
        <p:spPr>
          <a:xfrm>
            <a:off x="588126" y="5766787"/>
            <a:ext cx="79677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highlight>
                  <a:srgbClr val="182B82"/>
                </a:highlight>
              </a:rPr>
              <a:t>Kingly Function</a:t>
            </a:r>
            <a:endParaRPr lang="en-US" sz="5400" b="1" baseline="-25000" dirty="0">
              <a:solidFill>
                <a:schemeClr val="bg1"/>
              </a:solidFill>
              <a:highlight>
                <a:srgbClr val="182B82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7865356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6000">
        <p159:morph option="byObject"/>
      </p:transition>
    </mc:Choice>
    <mc:Fallback xmlns="">
      <p:transition spd="slow" advClick="0" advTm="6000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853898E-6FC5-C8CE-2D66-3C593B07CD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1E7AF6F9-5145-4C99-9896-623194BF3A71}"/>
              </a:ext>
            </a:extLst>
          </p:cNvPr>
          <p:cNvGrpSpPr/>
          <p:nvPr/>
        </p:nvGrpSpPr>
        <p:grpSpPr>
          <a:xfrm rot="5400000">
            <a:off x="-3276050" y="860241"/>
            <a:ext cx="5222152" cy="5222152"/>
            <a:chOff x="-2293445" y="-368300"/>
            <a:chExt cx="7541310" cy="7541310"/>
          </a:xfrm>
        </p:grpSpPr>
        <p:sp useBgFill="1">
          <p:nvSpPr>
            <p:cNvPr id="8" name="Flowchart: Summing Junction 7">
              <a:extLst>
                <a:ext uri="{FF2B5EF4-FFF2-40B4-BE49-F238E27FC236}">
                  <a16:creationId xmlns:a16="http://schemas.microsoft.com/office/drawing/2014/main" id="{AEBE1C04-D3F5-8FD9-676C-61E90AEDF6FA}"/>
                </a:ext>
              </a:extLst>
            </p:cNvPr>
            <p:cNvSpPr/>
            <p:nvPr/>
          </p:nvSpPr>
          <p:spPr>
            <a:xfrm>
              <a:off x="-2293445" y="-368300"/>
              <a:ext cx="7541310" cy="7541310"/>
            </a:xfrm>
            <a:prstGeom prst="flowChartSummingJunction">
              <a:avLst/>
            </a:prstGeom>
            <a:ln w="38100">
              <a:solidFill>
                <a:schemeClr val="bg1"/>
              </a:solidFill>
            </a:ln>
            <a:effectLst>
              <a:outerShdw blurRad="190500" dist="38100" sx="102000" sy="102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 useBgFill="1">
          <p:nvSpPr>
            <p:cNvPr id="9" name="Oval 8">
              <a:extLst>
                <a:ext uri="{FF2B5EF4-FFF2-40B4-BE49-F238E27FC236}">
                  <a16:creationId xmlns:a16="http://schemas.microsoft.com/office/drawing/2014/main" id="{5D7D8096-E700-130A-7834-9B64F16BD60D}"/>
                </a:ext>
              </a:extLst>
            </p:cNvPr>
            <p:cNvSpPr/>
            <p:nvPr/>
          </p:nvSpPr>
          <p:spPr>
            <a:xfrm>
              <a:off x="-538215" y="1386930"/>
              <a:ext cx="4030851" cy="4030851"/>
            </a:xfrm>
            <a:prstGeom prst="ellipse">
              <a:avLst/>
            </a:prstGeom>
            <a:ln>
              <a:noFill/>
            </a:ln>
            <a:effectLst>
              <a:outerShdw blurRad="190500" dist="38100" sx="103000" sy="103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EA3259E5-2A26-3EB8-483D-712C292E97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378" y="5888985"/>
            <a:ext cx="897622" cy="96901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C6D58CB-B042-CC7D-5D93-8AEC7F1B61AC}"/>
              </a:ext>
            </a:extLst>
          </p:cNvPr>
          <p:cNvSpPr txBox="1"/>
          <p:nvPr/>
        </p:nvSpPr>
        <p:spPr>
          <a:xfrm>
            <a:off x="588126" y="5766787"/>
            <a:ext cx="79677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highlight>
                  <a:srgbClr val="182B82"/>
                </a:highlight>
              </a:rPr>
              <a:t>Grand Daddy Functions</a:t>
            </a:r>
            <a:endParaRPr lang="en-US" sz="5400" b="1" baseline="-25000" dirty="0">
              <a:solidFill>
                <a:schemeClr val="bg1"/>
              </a:solidFill>
              <a:highlight>
                <a:srgbClr val="182B82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6978900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6000">
        <p159:morph option="byObject"/>
      </p:transition>
    </mc:Choice>
    <mc:Fallback xmlns="">
      <p:transition spd="slow" advClick="0" advTm="6000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EBAD0A-0CF9-D395-5D8A-06CE3761E5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F2097C0F-7091-CB92-14EB-E0015F8E3D22}"/>
              </a:ext>
            </a:extLst>
          </p:cNvPr>
          <p:cNvGrpSpPr/>
          <p:nvPr/>
        </p:nvGrpSpPr>
        <p:grpSpPr>
          <a:xfrm>
            <a:off x="-3276050" y="860241"/>
            <a:ext cx="5222152" cy="5222152"/>
            <a:chOff x="-2293445" y="-368300"/>
            <a:chExt cx="7541310" cy="7541310"/>
          </a:xfrm>
        </p:grpSpPr>
        <p:sp useBgFill="1">
          <p:nvSpPr>
            <p:cNvPr id="8" name="Flowchart: Summing Junction 7">
              <a:extLst>
                <a:ext uri="{FF2B5EF4-FFF2-40B4-BE49-F238E27FC236}">
                  <a16:creationId xmlns:a16="http://schemas.microsoft.com/office/drawing/2014/main" id="{835B24C2-9644-0D8E-200D-5BE104FDB925}"/>
                </a:ext>
              </a:extLst>
            </p:cNvPr>
            <p:cNvSpPr/>
            <p:nvPr/>
          </p:nvSpPr>
          <p:spPr>
            <a:xfrm>
              <a:off x="-2293445" y="-368300"/>
              <a:ext cx="7541310" cy="7541310"/>
            </a:xfrm>
            <a:prstGeom prst="flowChartSummingJunction">
              <a:avLst/>
            </a:prstGeom>
            <a:ln w="38100">
              <a:solidFill>
                <a:schemeClr val="bg1"/>
              </a:solidFill>
            </a:ln>
            <a:effectLst>
              <a:outerShdw blurRad="190500" dist="38100" sx="102000" sy="102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 useBgFill="1">
          <p:nvSpPr>
            <p:cNvPr id="9" name="Oval 8">
              <a:extLst>
                <a:ext uri="{FF2B5EF4-FFF2-40B4-BE49-F238E27FC236}">
                  <a16:creationId xmlns:a16="http://schemas.microsoft.com/office/drawing/2014/main" id="{853AFCDC-658F-9B54-0910-4282E8789B80}"/>
                </a:ext>
              </a:extLst>
            </p:cNvPr>
            <p:cNvSpPr/>
            <p:nvPr/>
          </p:nvSpPr>
          <p:spPr>
            <a:xfrm>
              <a:off x="-538215" y="1386930"/>
              <a:ext cx="4030851" cy="4030851"/>
            </a:xfrm>
            <a:prstGeom prst="ellipse">
              <a:avLst/>
            </a:prstGeom>
            <a:ln>
              <a:noFill/>
            </a:ln>
            <a:effectLst>
              <a:outerShdw blurRad="190500" dist="38100" sx="103000" sy="103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BD0058BB-53F7-58B4-20B2-4E4911882B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378" y="5888985"/>
            <a:ext cx="897622" cy="96901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7B9A44B-E389-00CA-9DCA-FFB4E1B505E3}"/>
              </a:ext>
            </a:extLst>
          </p:cNvPr>
          <p:cNvSpPr txBox="1"/>
          <p:nvPr/>
        </p:nvSpPr>
        <p:spPr>
          <a:xfrm>
            <a:off x="588126" y="5766787"/>
            <a:ext cx="79677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highlight>
                  <a:srgbClr val="182B82"/>
                </a:highlight>
              </a:rPr>
              <a:t>Grand Daddy Functions</a:t>
            </a:r>
            <a:endParaRPr lang="en-US" sz="5400" b="1" baseline="-25000" dirty="0">
              <a:solidFill>
                <a:schemeClr val="bg1"/>
              </a:solidFill>
              <a:highlight>
                <a:srgbClr val="182B82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2524128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6000">
        <p159:morph option="byObject"/>
      </p:transition>
    </mc:Choice>
    <mc:Fallback xmlns="">
      <p:transition spd="slow" advClick="0" advTm="6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0D3231F-E99D-2EC6-D252-194C1A1ACA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B2BBEF19-C330-AFC2-C8D8-946EDCDBBE90}"/>
              </a:ext>
            </a:extLst>
          </p:cNvPr>
          <p:cNvGrpSpPr/>
          <p:nvPr/>
        </p:nvGrpSpPr>
        <p:grpSpPr>
          <a:xfrm rot="10800000">
            <a:off x="-3247028" y="860241"/>
            <a:ext cx="5222152" cy="5222152"/>
            <a:chOff x="-2293445" y="-368300"/>
            <a:chExt cx="7541310" cy="7541310"/>
          </a:xfrm>
        </p:grpSpPr>
        <p:sp useBgFill="1">
          <p:nvSpPr>
            <p:cNvPr id="8" name="Flowchart: Summing Junction 7">
              <a:extLst>
                <a:ext uri="{FF2B5EF4-FFF2-40B4-BE49-F238E27FC236}">
                  <a16:creationId xmlns:a16="http://schemas.microsoft.com/office/drawing/2014/main" id="{846FFA3A-3B9E-1291-9469-3553B71CC873}"/>
                </a:ext>
              </a:extLst>
            </p:cNvPr>
            <p:cNvSpPr/>
            <p:nvPr/>
          </p:nvSpPr>
          <p:spPr>
            <a:xfrm>
              <a:off x="-2293445" y="-368300"/>
              <a:ext cx="7541310" cy="7541310"/>
            </a:xfrm>
            <a:prstGeom prst="flowChartSummingJunction">
              <a:avLst/>
            </a:prstGeom>
            <a:ln w="38100">
              <a:noFill/>
            </a:ln>
            <a:effectLst>
              <a:outerShdw blurRad="190500" dist="38100" sx="102000" sy="102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 useBgFill="1">
          <p:nvSpPr>
            <p:cNvPr id="9" name="Oval 8">
              <a:extLst>
                <a:ext uri="{FF2B5EF4-FFF2-40B4-BE49-F238E27FC236}">
                  <a16:creationId xmlns:a16="http://schemas.microsoft.com/office/drawing/2014/main" id="{590E50D0-ADCC-6F37-27E3-31C12CB41BF2}"/>
                </a:ext>
              </a:extLst>
            </p:cNvPr>
            <p:cNvSpPr/>
            <p:nvPr/>
          </p:nvSpPr>
          <p:spPr>
            <a:xfrm>
              <a:off x="-538215" y="1386930"/>
              <a:ext cx="4030851" cy="4030851"/>
            </a:xfrm>
            <a:prstGeom prst="ellipse">
              <a:avLst/>
            </a:prstGeom>
            <a:ln>
              <a:noFill/>
            </a:ln>
            <a:effectLst>
              <a:outerShdw blurRad="190500" dist="38100" sx="103000" sy="103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F71EC57A-54F6-7FD5-B847-EB86ACDA22F6}"/>
              </a:ext>
            </a:extLst>
          </p:cNvPr>
          <p:cNvSpPr txBox="1"/>
          <p:nvPr/>
        </p:nvSpPr>
        <p:spPr>
          <a:xfrm>
            <a:off x="2841172" y="1271164"/>
            <a:ext cx="58456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baseline="-25000" dirty="0"/>
              <a:t>Quotes from Igwe Vincent</a:t>
            </a:r>
            <a:endParaRPr lang="en-US" sz="1350" b="1" baseline="-25000" dirty="0">
              <a:solidFill>
                <a:srgbClr val="182B82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31B1258-274C-8D9F-383B-11BE270DE777}"/>
              </a:ext>
            </a:extLst>
          </p:cNvPr>
          <p:cNvSpPr txBox="1"/>
          <p:nvPr/>
        </p:nvSpPr>
        <p:spPr>
          <a:xfrm>
            <a:off x="2841172" y="2025907"/>
            <a:ext cx="584562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dirty="0"/>
              <a:t>God has never disappointed me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dirty="0"/>
              <a:t>I have nothing else to offer but prayers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dirty="0"/>
              <a:t>Always be consistent with your time for prayers so God will wait for you when you pray</a:t>
            </a:r>
          </a:p>
        </p:txBody>
      </p:sp>
    </p:spTree>
    <p:extLst>
      <p:ext uri="{BB962C8B-B14F-4D97-AF65-F5344CB8AC3E}">
        <p14:creationId xmlns:p14="http://schemas.microsoft.com/office/powerpoint/2010/main" val="1815642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10000">
        <p159:morph option="byObject"/>
      </p:transition>
    </mc:Choice>
    <mc:Fallback xmlns="">
      <p:transition spd="slow" advClick="0" advTm="10000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1730D52-9587-CF44-F907-B3EF41BBB8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91F980CE-22C8-DE4F-7BFC-5969E8508554}"/>
              </a:ext>
            </a:extLst>
          </p:cNvPr>
          <p:cNvGrpSpPr/>
          <p:nvPr/>
        </p:nvGrpSpPr>
        <p:grpSpPr>
          <a:xfrm rot="16200000">
            <a:off x="-3276050" y="860241"/>
            <a:ext cx="5222152" cy="5222152"/>
            <a:chOff x="-2293445" y="-368300"/>
            <a:chExt cx="7541310" cy="7541310"/>
          </a:xfrm>
        </p:grpSpPr>
        <p:sp useBgFill="1">
          <p:nvSpPr>
            <p:cNvPr id="8" name="Flowchart: Summing Junction 7">
              <a:extLst>
                <a:ext uri="{FF2B5EF4-FFF2-40B4-BE49-F238E27FC236}">
                  <a16:creationId xmlns:a16="http://schemas.microsoft.com/office/drawing/2014/main" id="{898D0412-730E-7906-D625-87028085873C}"/>
                </a:ext>
              </a:extLst>
            </p:cNvPr>
            <p:cNvSpPr/>
            <p:nvPr/>
          </p:nvSpPr>
          <p:spPr>
            <a:xfrm>
              <a:off x="-2293445" y="-368300"/>
              <a:ext cx="7541310" cy="7541310"/>
            </a:xfrm>
            <a:prstGeom prst="flowChartSummingJunction">
              <a:avLst/>
            </a:prstGeom>
            <a:ln w="38100">
              <a:solidFill>
                <a:schemeClr val="bg1"/>
              </a:solidFill>
            </a:ln>
            <a:effectLst>
              <a:outerShdw blurRad="190500" dist="38100" sx="102000" sy="102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 useBgFill="1">
          <p:nvSpPr>
            <p:cNvPr id="9" name="Oval 8">
              <a:extLst>
                <a:ext uri="{FF2B5EF4-FFF2-40B4-BE49-F238E27FC236}">
                  <a16:creationId xmlns:a16="http://schemas.microsoft.com/office/drawing/2014/main" id="{951E1827-4463-3892-DD56-4B5598B67938}"/>
                </a:ext>
              </a:extLst>
            </p:cNvPr>
            <p:cNvSpPr/>
            <p:nvPr/>
          </p:nvSpPr>
          <p:spPr>
            <a:xfrm>
              <a:off x="-538215" y="1386930"/>
              <a:ext cx="4030851" cy="4030851"/>
            </a:xfrm>
            <a:prstGeom prst="ellipse">
              <a:avLst/>
            </a:prstGeom>
            <a:ln>
              <a:noFill/>
            </a:ln>
            <a:effectLst>
              <a:outerShdw blurRad="190500" dist="38100" sx="103000" sy="103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6E0AC253-9EA9-0467-B988-042E35FA81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378" y="5888985"/>
            <a:ext cx="897622" cy="96901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2543329-7F23-CFF8-EC2F-6C01AB425D98}"/>
              </a:ext>
            </a:extLst>
          </p:cNvPr>
          <p:cNvSpPr txBox="1"/>
          <p:nvPr/>
        </p:nvSpPr>
        <p:spPr>
          <a:xfrm>
            <a:off x="588126" y="5766787"/>
            <a:ext cx="79677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highlight>
                  <a:srgbClr val="182B82"/>
                </a:highlight>
              </a:rPr>
              <a:t>Lover Boy…..</a:t>
            </a:r>
            <a:endParaRPr lang="en-US" sz="5400" b="1" baseline="-25000" dirty="0">
              <a:solidFill>
                <a:schemeClr val="bg1"/>
              </a:solidFill>
              <a:highlight>
                <a:srgbClr val="182B82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4423656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6000">
        <p159:morph option="byObject"/>
      </p:transition>
    </mc:Choice>
    <mc:Fallback xmlns="">
      <p:transition spd="slow" advClick="0" advTm="6000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5A40AA4-4998-8A8B-3DBE-89434F4A12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78F1C0C3-7E43-574F-32B2-6835C39030FF}"/>
              </a:ext>
            </a:extLst>
          </p:cNvPr>
          <p:cNvGrpSpPr/>
          <p:nvPr/>
        </p:nvGrpSpPr>
        <p:grpSpPr>
          <a:xfrm rot="10800000">
            <a:off x="-3276050" y="860241"/>
            <a:ext cx="5222152" cy="5222152"/>
            <a:chOff x="-2293445" y="-368300"/>
            <a:chExt cx="7541310" cy="7541310"/>
          </a:xfrm>
        </p:grpSpPr>
        <p:sp useBgFill="1">
          <p:nvSpPr>
            <p:cNvPr id="8" name="Flowchart: Summing Junction 7">
              <a:extLst>
                <a:ext uri="{FF2B5EF4-FFF2-40B4-BE49-F238E27FC236}">
                  <a16:creationId xmlns:a16="http://schemas.microsoft.com/office/drawing/2014/main" id="{304AF2EE-C7B8-1B26-998C-AB5D717680F3}"/>
                </a:ext>
              </a:extLst>
            </p:cNvPr>
            <p:cNvSpPr/>
            <p:nvPr/>
          </p:nvSpPr>
          <p:spPr>
            <a:xfrm>
              <a:off x="-2293445" y="-368300"/>
              <a:ext cx="7541310" cy="7541310"/>
            </a:xfrm>
            <a:prstGeom prst="flowChartSummingJunction">
              <a:avLst/>
            </a:prstGeom>
            <a:ln w="38100">
              <a:solidFill>
                <a:schemeClr val="bg1"/>
              </a:solidFill>
            </a:ln>
            <a:effectLst>
              <a:outerShdw blurRad="190500" dist="38100" sx="102000" sy="102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 useBgFill="1">
          <p:nvSpPr>
            <p:cNvPr id="9" name="Oval 8">
              <a:extLst>
                <a:ext uri="{FF2B5EF4-FFF2-40B4-BE49-F238E27FC236}">
                  <a16:creationId xmlns:a16="http://schemas.microsoft.com/office/drawing/2014/main" id="{5B957E8E-50DB-F80D-4219-38BD2357B26F}"/>
                </a:ext>
              </a:extLst>
            </p:cNvPr>
            <p:cNvSpPr/>
            <p:nvPr/>
          </p:nvSpPr>
          <p:spPr>
            <a:xfrm>
              <a:off x="-538215" y="1386930"/>
              <a:ext cx="4030851" cy="4030851"/>
            </a:xfrm>
            <a:prstGeom prst="ellipse">
              <a:avLst/>
            </a:prstGeom>
            <a:ln>
              <a:noFill/>
            </a:ln>
            <a:effectLst>
              <a:outerShdw blurRad="190500" dist="38100" sx="103000" sy="103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42FDDF66-6677-D8BA-674E-465FAF1C1A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378" y="5888985"/>
            <a:ext cx="897622" cy="96901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D45DC5A-B21D-CA92-4CF5-B32C0B588C55}"/>
              </a:ext>
            </a:extLst>
          </p:cNvPr>
          <p:cNvSpPr txBox="1"/>
          <p:nvPr/>
        </p:nvSpPr>
        <p:spPr>
          <a:xfrm>
            <a:off x="588126" y="5766787"/>
            <a:ext cx="79677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highlight>
                  <a:srgbClr val="182B82"/>
                </a:highlight>
              </a:rPr>
              <a:t>Listening Igwe</a:t>
            </a:r>
            <a:endParaRPr lang="en-US" sz="5400" b="1" baseline="-25000" dirty="0">
              <a:solidFill>
                <a:schemeClr val="bg1"/>
              </a:solidFill>
              <a:highlight>
                <a:srgbClr val="182B82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0392522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6000">
        <p159:morph option="byObject"/>
      </p:transition>
    </mc:Choice>
    <mc:Fallback xmlns="">
      <p:transition spd="slow" advClick="0" advTm="6000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BE62AE9-28E3-A944-05BE-E4357E5C47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49330392-38B3-DAB0-A7CE-35E0F5096FAB}"/>
              </a:ext>
            </a:extLst>
          </p:cNvPr>
          <p:cNvGrpSpPr/>
          <p:nvPr/>
        </p:nvGrpSpPr>
        <p:grpSpPr>
          <a:xfrm rot="5400000">
            <a:off x="-3276050" y="860241"/>
            <a:ext cx="5222152" cy="5222152"/>
            <a:chOff x="-2293445" y="-368300"/>
            <a:chExt cx="7541310" cy="7541310"/>
          </a:xfrm>
        </p:grpSpPr>
        <p:sp useBgFill="1">
          <p:nvSpPr>
            <p:cNvPr id="8" name="Flowchart: Summing Junction 7">
              <a:extLst>
                <a:ext uri="{FF2B5EF4-FFF2-40B4-BE49-F238E27FC236}">
                  <a16:creationId xmlns:a16="http://schemas.microsoft.com/office/drawing/2014/main" id="{B9733DCB-5852-148C-0271-4F3BF0C2A40F}"/>
                </a:ext>
              </a:extLst>
            </p:cNvPr>
            <p:cNvSpPr/>
            <p:nvPr/>
          </p:nvSpPr>
          <p:spPr>
            <a:xfrm>
              <a:off x="-2293445" y="-368300"/>
              <a:ext cx="7541310" cy="7541310"/>
            </a:xfrm>
            <a:prstGeom prst="flowChartSummingJunction">
              <a:avLst/>
            </a:prstGeom>
            <a:ln w="38100">
              <a:solidFill>
                <a:schemeClr val="bg1"/>
              </a:solidFill>
            </a:ln>
            <a:effectLst>
              <a:outerShdw blurRad="190500" dist="38100" sx="102000" sy="102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 useBgFill="1">
          <p:nvSpPr>
            <p:cNvPr id="9" name="Oval 8">
              <a:extLst>
                <a:ext uri="{FF2B5EF4-FFF2-40B4-BE49-F238E27FC236}">
                  <a16:creationId xmlns:a16="http://schemas.microsoft.com/office/drawing/2014/main" id="{601B404F-1010-FF9D-A2B2-EE7D5C1168EC}"/>
                </a:ext>
              </a:extLst>
            </p:cNvPr>
            <p:cNvSpPr/>
            <p:nvPr/>
          </p:nvSpPr>
          <p:spPr>
            <a:xfrm>
              <a:off x="-538215" y="1386930"/>
              <a:ext cx="4030851" cy="4030851"/>
            </a:xfrm>
            <a:prstGeom prst="ellipse">
              <a:avLst/>
            </a:prstGeom>
            <a:ln>
              <a:noFill/>
            </a:ln>
            <a:effectLst>
              <a:outerShdw blurRad="190500" dist="38100" sx="103000" sy="103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EC266DE9-1505-25C4-90F1-2B7168B9A8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378" y="5888985"/>
            <a:ext cx="897622" cy="96901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61F36BE-FD74-337F-5575-129BCF432812}"/>
              </a:ext>
            </a:extLst>
          </p:cNvPr>
          <p:cNvSpPr txBox="1"/>
          <p:nvPr/>
        </p:nvSpPr>
        <p:spPr>
          <a:xfrm>
            <a:off x="588126" y="5766787"/>
            <a:ext cx="79677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err="1">
                <a:solidFill>
                  <a:schemeClr val="bg1"/>
                </a:solidFill>
                <a:highlight>
                  <a:srgbClr val="182B82"/>
                </a:highlight>
              </a:rPr>
              <a:t>Ohabuenyi</a:t>
            </a:r>
            <a:endParaRPr lang="en-US" sz="5400" b="1" baseline="-25000" dirty="0">
              <a:solidFill>
                <a:schemeClr val="bg1"/>
              </a:solidFill>
              <a:highlight>
                <a:srgbClr val="182B82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5713208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6000">
        <p159:morph option="byObject"/>
      </p:transition>
    </mc:Choice>
    <mc:Fallback xmlns="">
      <p:transition spd="slow" advClick="0" advTm="6000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AF4F040-7C18-9C59-7F7C-D4FDAF1FC5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02C623FA-695E-17E1-5714-5817FCF2F175}"/>
              </a:ext>
            </a:extLst>
          </p:cNvPr>
          <p:cNvGrpSpPr/>
          <p:nvPr/>
        </p:nvGrpSpPr>
        <p:grpSpPr>
          <a:xfrm>
            <a:off x="-3276050" y="860241"/>
            <a:ext cx="5222152" cy="5222152"/>
            <a:chOff x="-2293445" y="-368300"/>
            <a:chExt cx="7541310" cy="7541310"/>
          </a:xfrm>
        </p:grpSpPr>
        <p:sp useBgFill="1">
          <p:nvSpPr>
            <p:cNvPr id="8" name="Flowchart: Summing Junction 7">
              <a:extLst>
                <a:ext uri="{FF2B5EF4-FFF2-40B4-BE49-F238E27FC236}">
                  <a16:creationId xmlns:a16="http://schemas.microsoft.com/office/drawing/2014/main" id="{13CE464B-FB8B-77BC-AE4E-44CD74123858}"/>
                </a:ext>
              </a:extLst>
            </p:cNvPr>
            <p:cNvSpPr/>
            <p:nvPr/>
          </p:nvSpPr>
          <p:spPr>
            <a:xfrm>
              <a:off x="-2293445" y="-368300"/>
              <a:ext cx="7541310" cy="7541310"/>
            </a:xfrm>
            <a:prstGeom prst="flowChartSummingJunction">
              <a:avLst/>
            </a:prstGeom>
            <a:ln w="38100">
              <a:solidFill>
                <a:schemeClr val="bg1"/>
              </a:solidFill>
            </a:ln>
            <a:effectLst>
              <a:outerShdw blurRad="190500" dist="38100" sx="102000" sy="102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 useBgFill="1">
          <p:nvSpPr>
            <p:cNvPr id="9" name="Oval 8">
              <a:extLst>
                <a:ext uri="{FF2B5EF4-FFF2-40B4-BE49-F238E27FC236}">
                  <a16:creationId xmlns:a16="http://schemas.microsoft.com/office/drawing/2014/main" id="{8858CAC4-3B2C-BC21-BD13-01FF27FA7A5E}"/>
                </a:ext>
              </a:extLst>
            </p:cNvPr>
            <p:cNvSpPr/>
            <p:nvPr/>
          </p:nvSpPr>
          <p:spPr>
            <a:xfrm>
              <a:off x="-538215" y="1386930"/>
              <a:ext cx="4030851" cy="4030851"/>
            </a:xfrm>
            <a:prstGeom prst="ellipse">
              <a:avLst/>
            </a:prstGeom>
            <a:ln>
              <a:noFill/>
            </a:ln>
            <a:effectLst>
              <a:outerShdw blurRad="190500" dist="38100" sx="103000" sy="103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1B59B1BC-CE2A-8B3E-A264-47EAFEEC1C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378" y="5888985"/>
            <a:ext cx="897622" cy="96901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0B487F2-092C-DD57-BD47-A2BDC697D155}"/>
              </a:ext>
            </a:extLst>
          </p:cNvPr>
          <p:cNvSpPr txBox="1"/>
          <p:nvPr/>
        </p:nvSpPr>
        <p:spPr>
          <a:xfrm>
            <a:off x="588126" y="5766787"/>
            <a:ext cx="79677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err="1">
                <a:solidFill>
                  <a:schemeClr val="bg1"/>
                </a:solidFill>
                <a:highlight>
                  <a:srgbClr val="182B82"/>
                </a:highlight>
              </a:rPr>
              <a:t>Igweeeeee</a:t>
            </a:r>
            <a:endParaRPr lang="en-US" sz="5400" b="1" baseline="-25000" dirty="0">
              <a:solidFill>
                <a:schemeClr val="bg1"/>
              </a:solidFill>
              <a:highlight>
                <a:srgbClr val="182B82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40161683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6000">
        <p159:morph option="byObject"/>
      </p:transition>
    </mc:Choice>
    <mc:Fallback xmlns="">
      <p:transition spd="slow" advClick="0" advTm="6000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8FB7CDD-E433-BC6B-9416-060CE4B0DD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CD4DED45-426D-4BDA-482B-22CDC22D0C10}"/>
              </a:ext>
            </a:extLst>
          </p:cNvPr>
          <p:cNvGrpSpPr/>
          <p:nvPr/>
        </p:nvGrpSpPr>
        <p:grpSpPr>
          <a:xfrm rot="16200000">
            <a:off x="-3276050" y="860241"/>
            <a:ext cx="5222152" cy="5222152"/>
            <a:chOff x="-2293445" y="-368300"/>
            <a:chExt cx="7541310" cy="7541310"/>
          </a:xfrm>
        </p:grpSpPr>
        <p:sp useBgFill="1">
          <p:nvSpPr>
            <p:cNvPr id="8" name="Flowchart: Summing Junction 7">
              <a:extLst>
                <a:ext uri="{FF2B5EF4-FFF2-40B4-BE49-F238E27FC236}">
                  <a16:creationId xmlns:a16="http://schemas.microsoft.com/office/drawing/2014/main" id="{D4605A0E-5E35-29CE-8F2A-5C79B61E37CA}"/>
                </a:ext>
              </a:extLst>
            </p:cNvPr>
            <p:cNvSpPr/>
            <p:nvPr/>
          </p:nvSpPr>
          <p:spPr>
            <a:xfrm>
              <a:off x="-2293445" y="-368300"/>
              <a:ext cx="7541310" cy="7541310"/>
            </a:xfrm>
            <a:prstGeom prst="flowChartSummingJunction">
              <a:avLst/>
            </a:prstGeom>
            <a:ln w="38100">
              <a:solidFill>
                <a:schemeClr val="bg1"/>
              </a:solidFill>
            </a:ln>
            <a:effectLst>
              <a:outerShdw blurRad="190500" dist="38100" sx="102000" sy="102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 useBgFill="1">
          <p:nvSpPr>
            <p:cNvPr id="9" name="Oval 8">
              <a:extLst>
                <a:ext uri="{FF2B5EF4-FFF2-40B4-BE49-F238E27FC236}">
                  <a16:creationId xmlns:a16="http://schemas.microsoft.com/office/drawing/2014/main" id="{4D91416D-4C02-CDA9-1B7C-B46BCDFFB8BE}"/>
                </a:ext>
              </a:extLst>
            </p:cNvPr>
            <p:cNvSpPr/>
            <p:nvPr/>
          </p:nvSpPr>
          <p:spPr>
            <a:xfrm>
              <a:off x="-538215" y="1386930"/>
              <a:ext cx="4030851" cy="4030851"/>
            </a:xfrm>
            <a:prstGeom prst="ellipse">
              <a:avLst/>
            </a:prstGeom>
            <a:ln>
              <a:noFill/>
            </a:ln>
            <a:effectLst>
              <a:outerShdw blurRad="190500" dist="38100" sx="103000" sy="103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9066FC29-70D6-544A-A9E3-058EB6F10F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378" y="5888985"/>
            <a:ext cx="897622" cy="96901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D7DC87B-B7DC-4827-291C-C6CFFB33387B}"/>
              </a:ext>
            </a:extLst>
          </p:cNvPr>
          <p:cNvSpPr txBox="1"/>
          <p:nvPr/>
        </p:nvSpPr>
        <p:spPr>
          <a:xfrm>
            <a:off x="588126" y="5766787"/>
            <a:ext cx="79677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highlight>
                  <a:srgbClr val="182B82"/>
                </a:highlight>
              </a:rPr>
              <a:t>Romeo and Juliet</a:t>
            </a:r>
            <a:endParaRPr lang="en-US" sz="5400" b="1" baseline="-25000" dirty="0">
              <a:solidFill>
                <a:schemeClr val="bg1"/>
              </a:solidFill>
              <a:highlight>
                <a:srgbClr val="182B82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1872658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6000">
        <p159:morph option="byObject"/>
      </p:transition>
    </mc:Choice>
    <mc:Fallback xmlns="">
      <p:transition spd="slow" advClick="0" advTm="6000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A72E46D-FC54-84A0-8CFF-414F9B4285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096F60A6-0FF1-4EBD-BA51-1CB1D4446215}"/>
              </a:ext>
            </a:extLst>
          </p:cNvPr>
          <p:cNvGrpSpPr/>
          <p:nvPr/>
        </p:nvGrpSpPr>
        <p:grpSpPr>
          <a:xfrm rot="10800000">
            <a:off x="-3276050" y="860241"/>
            <a:ext cx="5222152" cy="5222152"/>
            <a:chOff x="-2293445" y="-368300"/>
            <a:chExt cx="7541310" cy="7541310"/>
          </a:xfrm>
        </p:grpSpPr>
        <p:sp useBgFill="1">
          <p:nvSpPr>
            <p:cNvPr id="8" name="Flowchart: Summing Junction 7">
              <a:extLst>
                <a:ext uri="{FF2B5EF4-FFF2-40B4-BE49-F238E27FC236}">
                  <a16:creationId xmlns:a16="http://schemas.microsoft.com/office/drawing/2014/main" id="{DA3C270E-0D6F-6292-B0E2-02ED2F0BDF84}"/>
                </a:ext>
              </a:extLst>
            </p:cNvPr>
            <p:cNvSpPr/>
            <p:nvPr/>
          </p:nvSpPr>
          <p:spPr>
            <a:xfrm>
              <a:off x="-2293445" y="-368300"/>
              <a:ext cx="7541310" cy="7541310"/>
            </a:xfrm>
            <a:prstGeom prst="flowChartSummingJunction">
              <a:avLst/>
            </a:prstGeom>
            <a:ln w="38100">
              <a:solidFill>
                <a:schemeClr val="bg1"/>
              </a:solidFill>
            </a:ln>
            <a:effectLst>
              <a:outerShdw blurRad="190500" dist="38100" sx="102000" sy="102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 useBgFill="1">
          <p:nvSpPr>
            <p:cNvPr id="9" name="Oval 8">
              <a:extLst>
                <a:ext uri="{FF2B5EF4-FFF2-40B4-BE49-F238E27FC236}">
                  <a16:creationId xmlns:a16="http://schemas.microsoft.com/office/drawing/2014/main" id="{DFE1CCF3-ABBB-94B4-9CE1-03A2CDE84E9E}"/>
                </a:ext>
              </a:extLst>
            </p:cNvPr>
            <p:cNvSpPr/>
            <p:nvPr/>
          </p:nvSpPr>
          <p:spPr>
            <a:xfrm>
              <a:off x="-538215" y="1386930"/>
              <a:ext cx="4030851" cy="4030851"/>
            </a:xfrm>
            <a:prstGeom prst="ellipse">
              <a:avLst/>
            </a:prstGeom>
            <a:ln>
              <a:noFill/>
            </a:ln>
            <a:effectLst>
              <a:outerShdw blurRad="190500" dist="38100" sx="103000" sy="103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DB10D905-3E66-9E99-E098-C40D395E70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378" y="5888985"/>
            <a:ext cx="897622" cy="96901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D81FB1C-6AE5-6244-81C9-D3ADFCEA2F3D}"/>
              </a:ext>
            </a:extLst>
          </p:cNvPr>
          <p:cNvSpPr txBox="1"/>
          <p:nvPr/>
        </p:nvSpPr>
        <p:spPr>
          <a:xfrm>
            <a:off x="588126" y="5766787"/>
            <a:ext cx="79677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highlight>
                  <a:srgbClr val="182B82"/>
                </a:highlight>
              </a:rPr>
              <a:t>Lover boy</a:t>
            </a:r>
            <a:endParaRPr lang="en-US" sz="5400" b="1" baseline="-25000" dirty="0">
              <a:solidFill>
                <a:schemeClr val="bg1"/>
              </a:solidFill>
              <a:highlight>
                <a:srgbClr val="182B82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1605490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6000">
        <p159:morph option="byObject"/>
      </p:transition>
    </mc:Choice>
    <mc:Fallback xmlns="">
      <p:transition spd="slow" advClick="0" advTm="6000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E360C7-32C9-369F-C79B-1B156EE1FF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DEC74606-7AD7-803C-730C-2E19BAAB9DA0}"/>
              </a:ext>
            </a:extLst>
          </p:cNvPr>
          <p:cNvGrpSpPr/>
          <p:nvPr/>
        </p:nvGrpSpPr>
        <p:grpSpPr>
          <a:xfrm rot="5400000">
            <a:off x="-3276050" y="860241"/>
            <a:ext cx="5222152" cy="5222152"/>
            <a:chOff x="-2293445" y="-368300"/>
            <a:chExt cx="7541310" cy="7541310"/>
          </a:xfrm>
        </p:grpSpPr>
        <p:sp useBgFill="1">
          <p:nvSpPr>
            <p:cNvPr id="8" name="Flowchart: Summing Junction 7">
              <a:extLst>
                <a:ext uri="{FF2B5EF4-FFF2-40B4-BE49-F238E27FC236}">
                  <a16:creationId xmlns:a16="http://schemas.microsoft.com/office/drawing/2014/main" id="{841F7113-7558-F321-2EE4-C401FD827CF6}"/>
                </a:ext>
              </a:extLst>
            </p:cNvPr>
            <p:cNvSpPr/>
            <p:nvPr/>
          </p:nvSpPr>
          <p:spPr>
            <a:xfrm>
              <a:off x="-2293445" y="-368300"/>
              <a:ext cx="7541310" cy="7541310"/>
            </a:xfrm>
            <a:prstGeom prst="flowChartSummingJunction">
              <a:avLst/>
            </a:prstGeom>
            <a:ln w="38100">
              <a:solidFill>
                <a:schemeClr val="bg1"/>
              </a:solidFill>
            </a:ln>
            <a:effectLst>
              <a:outerShdw blurRad="190500" dist="38100" sx="102000" sy="102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 useBgFill="1">
          <p:nvSpPr>
            <p:cNvPr id="9" name="Oval 8">
              <a:extLst>
                <a:ext uri="{FF2B5EF4-FFF2-40B4-BE49-F238E27FC236}">
                  <a16:creationId xmlns:a16="http://schemas.microsoft.com/office/drawing/2014/main" id="{85B87DE0-580E-3510-E12A-901154BBF6A8}"/>
                </a:ext>
              </a:extLst>
            </p:cNvPr>
            <p:cNvSpPr/>
            <p:nvPr/>
          </p:nvSpPr>
          <p:spPr>
            <a:xfrm>
              <a:off x="-538215" y="1386930"/>
              <a:ext cx="4030851" cy="4030851"/>
            </a:xfrm>
            <a:prstGeom prst="ellipse">
              <a:avLst/>
            </a:prstGeom>
            <a:ln>
              <a:noFill/>
            </a:ln>
            <a:effectLst>
              <a:outerShdw blurRad="190500" dist="38100" sx="103000" sy="103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D1389372-9678-D654-D724-4BED95F664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378" y="5888985"/>
            <a:ext cx="897622" cy="96901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67B1A95-AE19-E9FB-D14A-2A41026C4CC0}"/>
              </a:ext>
            </a:extLst>
          </p:cNvPr>
          <p:cNvSpPr txBox="1"/>
          <p:nvPr/>
        </p:nvSpPr>
        <p:spPr>
          <a:xfrm>
            <a:off x="588126" y="5766787"/>
            <a:ext cx="79677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highlight>
                  <a:srgbClr val="182B82"/>
                </a:highlight>
              </a:rPr>
              <a:t>Romeo and Juliet</a:t>
            </a:r>
            <a:endParaRPr lang="en-US" sz="5400" b="1" baseline="-25000" dirty="0">
              <a:solidFill>
                <a:schemeClr val="bg1"/>
              </a:solidFill>
              <a:highlight>
                <a:srgbClr val="182B82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6897526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6000">
        <p159:morph option="byObject"/>
      </p:transition>
    </mc:Choice>
    <mc:Fallback xmlns="">
      <p:transition spd="slow" advClick="0" advTm="6000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4647B85-C6F3-9BD0-0F6A-325919048D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E8D76165-0BD8-D388-7232-DCF3E6D19236}"/>
              </a:ext>
            </a:extLst>
          </p:cNvPr>
          <p:cNvGrpSpPr/>
          <p:nvPr/>
        </p:nvGrpSpPr>
        <p:grpSpPr>
          <a:xfrm>
            <a:off x="-3276050" y="860241"/>
            <a:ext cx="5222152" cy="5222152"/>
            <a:chOff x="-2293445" y="-368300"/>
            <a:chExt cx="7541310" cy="7541310"/>
          </a:xfrm>
        </p:grpSpPr>
        <p:sp useBgFill="1">
          <p:nvSpPr>
            <p:cNvPr id="8" name="Flowchart: Summing Junction 7">
              <a:extLst>
                <a:ext uri="{FF2B5EF4-FFF2-40B4-BE49-F238E27FC236}">
                  <a16:creationId xmlns:a16="http://schemas.microsoft.com/office/drawing/2014/main" id="{AEEE2A95-8BEE-BD30-0AE6-1AD6ED39EC51}"/>
                </a:ext>
              </a:extLst>
            </p:cNvPr>
            <p:cNvSpPr/>
            <p:nvPr/>
          </p:nvSpPr>
          <p:spPr>
            <a:xfrm>
              <a:off x="-2293445" y="-368300"/>
              <a:ext cx="7541310" cy="7541310"/>
            </a:xfrm>
            <a:prstGeom prst="flowChartSummingJunction">
              <a:avLst/>
            </a:prstGeom>
            <a:ln w="38100">
              <a:solidFill>
                <a:schemeClr val="bg1"/>
              </a:solidFill>
            </a:ln>
            <a:effectLst>
              <a:outerShdw blurRad="190500" dist="38100" sx="102000" sy="102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 useBgFill="1">
          <p:nvSpPr>
            <p:cNvPr id="9" name="Oval 8">
              <a:extLst>
                <a:ext uri="{FF2B5EF4-FFF2-40B4-BE49-F238E27FC236}">
                  <a16:creationId xmlns:a16="http://schemas.microsoft.com/office/drawing/2014/main" id="{5E4489DE-9CF2-1E63-D446-A5FA01C16BC4}"/>
                </a:ext>
              </a:extLst>
            </p:cNvPr>
            <p:cNvSpPr/>
            <p:nvPr/>
          </p:nvSpPr>
          <p:spPr>
            <a:xfrm>
              <a:off x="-538215" y="1386930"/>
              <a:ext cx="4030851" cy="4030851"/>
            </a:xfrm>
            <a:prstGeom prst="ellipse">
              <a:avLst/>
            </a:prstGeom>
            <a:ln>
              <a:noFill/>
            </a:ln>
            <a:effectLst>
              <a:outerShdw blurRad="190500" dist="38100" sx="103000" sy="103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612E2CE6-4054-3BAC-795E-0C039510DB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378" y="5888985"/>
            <a:ext cx="897622" cy="96901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7480790-3210-F3E9-ECD5-0D307702CD1A}"/>
              </a:ext>
            </a:extLst>
          </p:cNvPr>
          <p:cNvSpPr txBox="1"/>
          <p:nvPr/>
        </p:nvSpPr>
        <p:spPr>
          <a:xfrm>
            <a:off x="588126" y="5766787"/>
            <a:ext cx="79677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highlight>
                  <a:srgbClr val="182B82"/>
                </a:highlight>
              </a:rPr>
              <a:t>Romeo and Juliet</a:t>
            </a:r>
            <a:endParaRPr lang="en-US" sz="5400" b="1" baseline="-25000" dirty="0">
              <a:solidFill>
                <a:schemeClr val="bg1"/>
              </a:solidFill>
              <a:highlight>
                <a:srgbClr val="182B82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3036098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6000">
        <p159:morph option="byObject"/>
      </p:transition>
    </mc:Choice>
    <mc:Fallback xmlns="">
      <p:transition spd="slow" advClick="0" advTm="6000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4C14DE3-D7B7-0CCB-7B69-74940A0112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7B3606EF-7932-7F94-8173-863C8D952DF7}"/>
              </a:ext>
            </a:extLst>
          </p:cNvPr>
          <p:cNvGrpSpPr/>
          <p:nvPr/>
        </p:nvGrpSpPr>
        <p:grpSpPr>
          <a:xfrm rot="16200000">
            <a:off x="-3276050" y="860241"/>
            <a:ext cx="5222152" cy="5222152"/>
            <a:chOff x="-2293445" y="-368300"/>
            <a:chExt cx="7541310" cy="7541310"/>
          </a:xfrm>
        </p:grpSpPr>
        <p:sp useBgFill="1">
          <p:nvSpPr>
            <p:cNvPr id="8" name="Flowchart: Summing Junction 7">
              <a:extLst>
                <a:ext uri="{FF2B5EF4-FFF2-40B4-BE49-F238E27FC236}">
                  <a16:creationId xmlns:a16="http://schemas.microsoft.com/office/drawing/2014/main" id="{6407750F-89FE-80D1-CD87-1C3E24C2A1B4}"/>
                </a:ext>
              </a:extLst>
            </p:cNvPr>
            <p:cNvSpPr/>
            <p:nvPr/>
          </p:nvSpPr>
          <p:spPr>
            <a:xfrm>
              <a:off x="-2293445" y="-368300"/>
              <a:ext cx="7541310" cy="7541310"/>
            </a:xfrm>
            <a:prstGeom prst="flowChartSummingJunction">
              <a:avLst/>
            </a:prstGeom>
            <a:ln w="38100">
              <a:solidFill>
                <a:schemeClr val="bg1"/>
              </a:solidFill>
            </a:ln>
            <a:effectLst>
              <a:outerShdw blurRad="190500" dist="38100" sx="102000" sy="102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 useBgFill="1">
          <p:nvSpPr>
            <p:cNvPr id="9" name="Oval 8">
              <a:extLst>
                <a:ext uri="{FF2B5EF4-FFF2-40B4-BE49-F238E27FC236}">
                  <a16:creationId xmlns:a16="http://schemas.microsoft.com/office/drawing/2014/main" id="{64D29000-B379-4B19-0B75-87FE0AC4DCCD}"/>
                </a:ext>
              </a:extLst>
            </p:cNvPr>
            <p:cNvSpPr/>
            <p:nvPr/>
          </p:nvSpPr>
          <p:spPr>
            <a:xfrm>
              <a:off x="-538215" y="1386930"/>
              <a:ext cx="4030851" cy="4030851"/>
            </a:xfrm>
            <a:prstGeom prst="ellipse">
              <a:avLst/>
            </a:prstGeom>
            <a:ln>
              <a:noFill/>
            </a:ln>
            <a:effectLst>
              <a:outerShdw blurRad="190500" dist="38100" sx="103000" sy="103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AC14E543-A40B-3947-12A0-194877EAED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378" y="5888985"/>
            <a:ext cx="897622" cy="96901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BAF3418-E4A2-05D7-1374-D1F74BEC76EC}"/>
              </a:ext>
            </a:extLst>
          </p:cNvPr>
          <p:cNvSpPr txBox="1"/>
          <p:nvPr/>
        </p:nvSpPr>
        <p:spPr>
          <a:xfrm>
            <a:off x="588126" y="5205229"/>
            <a:ext cx="79677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highlight>
                  <a:srgbClr val="182B82"/>
                </a:highlight>
              </a:rPr>
              <a:t>Simple ways and topless pose</a:t>
            </a:r>
            <a:endParaRPr lang="en-US" sz="5400" b="1" baseline="-25000" dirty="0">
              <a:solidFill>
                <a:schemeClr val="bg1"/>
              </a:solidFill>
              <a:highlight>
                <a:srgbClr val="182B82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6414228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6000">
        <p159:morph option="byObject"/>
      </p:transition>
    </mc:Choice>
    <mc:Fallback xmlns="">
      <p:transition spd="slow" advClick="0" advTm="6000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873572E-44C3-DE48-F5A7-BF9011582A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6C53B524-DD32-05B2-A52A-694820D5BB71}"/>
              </a:ext>
            </a:extLst>
          </p:cNvPr>
          <p:cNvGrpSpPr/>
          <p:nvPr/>
        </p:nvGrpSpPr>
        <p:grpSpPr>
          <a:xfrm rot="10800000">
            <a:off x="-3276050" y="860241"/>
            <a:ext cx="5222152" cy="5222152"/>
            <a:chOff x="-2293445" y="-368300"/>
            <a:chExt cx="7541310" cy="7541310"/>
          </a:xfrm>
        </p:grpSpPr>
        <p:sp useBgFill="1">
          <p:nvSpPr>
            <p:cNvPr id="8" name="Flowchart: Summing Junction 7">
              <a:extLst>
                <a:ext uri="{FF2B5EF4-FFF2-40B4-BE49-F238E27FC236}">
                  <a16:creationId xmlns:a16="http://schemas.microsoft.com/office/drawing/2014/main" id="{7FD848D5-0F29-6903-63A3-7BD84DBD0FA1}"/>
                </a:ext>
              </a:extLst>
            </p:cNvPr>
            <p:cNvSpPr/>
            <p:nvPr/>
          </p:nvSpPr>
          <p:spPr>
            <a:xfrm>
              <a:off x="-2293445" y="-368300"/>
              <a:ext cx="7541310" cy="7541310"/>
            </a:xfrm>
            <a:prstGeom prst="flowChartSummingJunction">
              <a:avLst/>
            </a:prstGeom>
            <a:ln w="38100">
              <a:solidFill>
                <a:schemeClr val="bg1"/>
              </a:solidFill>
            </a:ln>
            <a:effectLst>
              <a:outerShdw blurRad="190500" dist="38100" sx="102000" sy="102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 useBgFill="1">
          <p:nvSpPr>
            <p:cNvPr id="9" name="Oval 8">
              <a:extLst>
                <a:ext uri="{FF2B5EF4-FFF2-40B4-BE49-F238E27FC236}">
                  <a16:creationId xmlns:a16="http://schemas.microsoft.com/office/drawing/2014/main" id="{8A826087-A7C4-9E6C-1A17-944F0DBB8ECC}"/>
                </a:ext>
              </a:extLst>
            </p:cNvPr>
            <p:cNvSpPr/>
            <p:nvPr/>
          </p:nvSpPr>
          <p:spPr>
            <a:xfrm>
              <a:off x="-538215" y="1386930"/>
              <a:ext cx="4030851" cy="4030851"/>
            </a:xfrm>
            <a:prstGeom prst="ellipse">
              <a:avLst/>
            </a:prstGeom>
            <a:ln>
              <a:noFill/>
            </a:ln>
            <a:effectLst>
              <a:outerShdw blurRad="190500" dist="38100" sx="103000" sy="103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94DDA50E-FADB-FAA2-8C20-822E2E57BD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378" y="5888985"/>
            <a:ext cx="897622" cy="96901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7F254AA-8D11-0135-70E0-8B9F42DDBFCD}"/>
              </a:ext>
            </a:extLst>
          </p:cNvPr>
          <p:cNvSpPr txBox="1"/>
          <p:nvPr/>
        </p:nvSpPr>
        <p:spPr>
          <a:xfrm>
            <a:off x="588126" y="5888985"/>
            <a:ext cx="79677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highlight>
                  <a:srgbClr val="182B82"/>
                </a:highlight>
              </a:rPr>
              <a:t>Topless pose</a:t>
            </a:r>
            <a:endParaRPr lang="en-US" sz="5400" b="1" baseline="-25000" dirty="0">
              <a:solidFill>
                <a:schemeClr val="bg1"/>
              </a:solidFill>
              <a:highlight>
                <a:srgbClr val="182B82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5480832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6000">
        <p159:morph option="byObject"/>
      </p:transition>
    </mc:Choice>
    <mc:Fallback xmlns="">
      <p:transition spd="slow" advClick="0" advTm="6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0750434-0BB9-9A01-993F-99717F9FEE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3E05FDF9-4FED-5E36-4236-5875833D4D37}"/>
              </a:ext>
            </a:extLst>
          </p:cNvPr>
          <p:cNvGrpSpPr/>
          <p:nvPr/>
        </p:nvGrpSpPr>
        <p:grpSpPr>
          <a:xfrm rot="5400000">
            <a:off x="-3261543" y="860241"/>
            <a:ext cx="5222152" cy="5222152"/>
            <a:chOff x="-2293445" y="-368300"/>
            <a:chExt cx="7541310" cy="7541310"/>
          </a:xfrm>
        </p:grpSpPr>
        <p:sp useBgFill="1">
          <p:nvSpPr>
            <p:cNvPr id="8" name="Flowchart: Summing Junction 7">
              <a:extLst>
                <a:ext uri="{FF2B5EF4-FFF2-40B4-BE49-F238E27FC236}">
                  <a16:creationId xmlns:a16="http://schemas.microsoft.com/office/drawing/2014/main" id="{2619EE8B-498A-343A-5A88-187B90C81F16}"/>
                </a:ext>
              </a:extLst>
            </p:cNvPr>
            <p:cNvSpPr/>
            <p:nvPr/>
          </p:nvSpPr>
          <p:spPr>
            <a:xfrm>
              <a:off x="-2293445" y="-368300"/>
              <a:ext cx="7541310" cy="7541310"/>
            </a:xfrm>
            <a:prstGeom prst="flowChartSummingJunction">
              <a:avLst/>
            </a:prstGeom>
            <a:ln w="38100">
              <a:noFill/>
            </a:ln>
            <a:effectLst>
              <a:outerShdw blurRad="190500" dist="38100" sx="102000" sy="102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 useBgFill="1">
          <p:nvSpPr>
            <p:cNvPr id="9" name="Oval 8">
              <a:extLst>
                <a:ext uri="{FF2B5EF4-FFF2-40B4-BE49-F238E27FC236}">
                  <a16:creationId xmlns:a16="http://schemas.microsoft.com/office/drawing/2014/main" id="{1CE25BF8-BCBA-F1E1-DC2C-5E0519E99C08}"/>
                </a:ext>
              </a:extLst>
            </p:cNvPr>
            <p:cNvSpPr/>
            <p:nvPr/>
          </p:nvSpPr>
          <p:spPr>
            <a:xfrm>
              <a:off x="-538215" y="1386930"/>
              <a:ext cx="4030851" cy="4030851"/>
            </a:xfrm>
            <a:prstGeom prst="ellipse">
              <a:avLst/>
            </a:prstGeom>
            <a:ln>
              <a:noFill/>
            </a:ln>
            <a:effectLst>
              <a:outerShdw blurRad="190500" dist="38100" sx="103000" sy="103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5AE9EFF4-D2DD-760B-D809-51F18B31EE45}"/>
              </a:ext>
            </a:extLst>
          </p:cNvPr>
          <p:cNvSpPr txBox="1"/>
          <p:nvPr/>
        </p:nvSpPr>
        <p:spPr>
          <a:xfrm>
            <a:off x="2841172" y="1271164"/>
            <a:ext cx="58456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baseline="-25000" dirty="0"/>
              <a:t>Quotes from Igwe Vincent</a:t>
            </a:r>
            <a:endParaRPr lang="en-US" sz="1350" b="1" baseline="-25000" dirty="0">
              <a:solidFill>
                <a:srgbClr val="182B82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B024C4C-026D-44AC-27C1-57370C409D9F}"/>
              </a:ext>
            </a:extLst>
          </p:cNvPr>
          <p:cNvSpPr txBox="1"/>
          <p:nvPr/>
        </p:nvSpPr>
        <p:spPr>
          <a:xfrm>
            <a:off x="2841172" y="2025907"/>
            <a:ext cx="584562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600" dirty="0"/>
              <a:t>Always remember the family that you are from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600" dirty="0"/>
              <a:t>Pray </a:t>
            </a:r>
            <a:r>
              <a:rPr lang="en-US" sz="3600" dirty="0" err="1"/>
              <a:t>pray</a:t>
            </a:r>
            <a:r>
              <a:rPr lang="en-US" sz="3600" dirty="0"/>
              <a:t> and always pray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600" dirty="0"/>
              <a:t>Be kind to everybody you encounter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600" dirty="0"/>
              <a:t>Never give up on people </a:t>
            </a:r>
          </a:p>
        </p:txBody>
      </p:sp>
    </p:spTree>
    <p:extLst>
      <p:ext uri="{BB962C8B-B14F-4D97-AF65-F5344CB8AC3E}">
        <p14:creationId xmlns:p14="http://schemas.microsoft.com/office/powerpoint/2010/main" val="15329062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10000">
        <p159:morph option="byObject"/>
      </p:transition>
    </mc:Choice>
    <mc:Fallback xmlns="">
      <p:transition spd="slow" advClick="0" advTm="10000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5B32F45-3787-DD36-7846-11C206A5D0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2CAB41DC-DC78-20ED-E338-2AEE0721CC9C}"/>
              </a:ext>
            </a:extLst>
          </p:cNvPr>
          <p:cNvGrpSpPr/>
          <p:nvPr/>
        </p:nvGrpSpPr>
        <p:grpSpPr>
          <a:xfrm rot="5400000">
            <a:off x="-3276050" y="860241"/>
            <a:ext cx="5222152" cy="5222152"/>
            <a:chOff x="-2293445" y="-368300"/>
            <a:chExt cx="7541310" cy="7541310"/>
          </a:xfrm>
        </p:grpSpPr>
        <p:sp useBgFill="1">
          <p:nvSpPr>
            <p:cNvPr id="8" name="Flowchart: Summing Junction 7">
              <a:extLst>
                <a:ext uri="{FF2B5EF4-FFF2-40B4-BE49-F238E27FC236}">
                  <a16:creationId xmlns:a16="http://schemas.microsoft.com/office/drawing/2014/main" id="{22505D4F-87AC-7704-9A02-AE4AF26E120D}"/>
                </a:ext>
              </a:extLst>
            </p:cNvPr>
            <p:cNvSpPr/>
            <p:nvPr/>
          </p:nvSpPr>
          <p:spPr>
            <a:xfrm>
              <a:off x="-2293445" y="-368300"/>
              <a:ext cx="7541310" cy="7541310"/>
            </a:xfrm>
            <a:prstGeom prst="flowChartSummingJunction">
              <a:avLst/>
            </a:prstGeom>
            <a:ln w="38100">
              <a:solidFill>
                <a:schemeClr val="bg1"/>
              </a:solidFill>
            </a:ln>
            <a:effectLst>
              <a:outerShdw blurRad="190500" dist="38100" sx="102000" sy="102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 useBgFill="1">
          <p:nvSpPr>
            <p:cNvPr id="9" name="Oval 8">
              <a:extLst>
                <a:ext uri="{FF2B5EF4-FFF2-40B4-BE49-F238E27FC236}">
                  <a16:creationId xmlns:a16="http://schemas.microsoft.com/office/drawing/2014/main" id="{FDF1B9C4-8499-26BF-A95B-CC9D20670B23}"/>
                </a:ext>
              </a:extLst>
            </p:cNvPr>
            <p:cNvSpPr/>
            <p:nvPr/>
          </p:nvSpPr>
          <p:spPr>
            <a:xfrm>
              <a:off x="-538215" y="1386930"/>
              <a:ext cx="4030851" cy="4030851"/>
            </a:xfrm>
            <a:prstGeom prst="ellipse">
              <a:avLst/>
            </a:prstGeom>
            <a:ln>
              <a:noFill/>
            </a:ln>
            <a:effectLst>
              <a:outerShdw blurRad="190500" dist="38100" sx="103000" sy="103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80D4DE7E-3D62-33A1-BDB8-8212AEA571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378" y="5888985"/>
            <a:ext cx="897622" cy="96901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5487C9B-9685-DF16-8F31-CFF0BEABC336}"/>
              </a:ext>
            </a:extLst>
          </p:cNvPr>
          <p:cNvSpPr txBox="1"/>
          <p:nvPr/>
        </p:nvSpPr>
        <p:spPr>
          <a:xfrm>
            <a:off x="588126" y="5888985"/>
            <a:ext cx="79677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highlight>
                  <a:srgbClr val="182B82"/>
                </a:highlight>
              </a:rPr>
              <a:t>Prayer </a:t>
            </a:r>
            <a:r>
              <a:rPr lang="en-US" sz="5400" dirty="0" err="1">
                <a:solidFill>
                  <a:schemeClr val="bg1"/>
                </a:solidFill>
                <a:highlight>
                  <a:srgbClr val="182B82"/>
                </a:highlight>
              </a:rPr>
              <a:t>Prayer</a:t>
            </a:r>
            <a:r>
              <a:rPr lang="en-US" sz="5400" dirty="0">
                <a:solidFill>
                  <a:schemeClr val="bg1"/>
                </a:solidFill>
                <a:highlight>
                  <a:srgbClr val="182B82"/>
                </a:highlight>
              </a:rPr>
              <a:t> </a:t>
            </a:r>
            <a:r>
              <a:rPr lang="en-US" sz="5400" dirty="0" err="1">
                <a:solidFill>
                  <a:schemeClr val="bg1"/>
                </a:solidFill>
                <a:highlight>
                  <a:srgbClr val="182B82"/>
                </a:highlight>
              </a:rPr>
              <a:t>Prayer</a:t>
            </a:r>
            <a:r>
              <a:rPr lang="en-US" sz="5400" dirty="0">
                <a:solidFill>
                  <a:schemeClr val="bg1"/>
                </a:solidFill>
                <a:highlight>
                  <a:srgbClr val="182B82"/>
                </a:highlight>
              </a:rPr>
              <a:t> </a:t>
            </a:r>
            <a:endParaRPr lang="en-US" sz="5400" b="1" baseline="-25000" dirty="0">
              <a:solidFill>
                <a:schemeClr val="bg1"/>
              </a:solidFill>
              <a:highlight>
                <a:srgbClr val="182B82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0938887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6000">
        <p159:morph option="byObject"/>
      </p:transition>
    </mc:Choice>
    <mc:Fallback xmlns="">
      <p:transition spd="slow" advClick="0" advTm="6000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84E9ECF-4CFD-C9C9-78F3-7C81EF61A8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E4C2D429-351D-9417-2300-61267F350E68}"/>
              </a:ext>
            </a:extLst>
          </p:cNvPr>
          <p:cNvGrpSpPr/>
          <p:nvPr/>
        </p:nvGrpSpPr>
        <p:grpSpPr>
          <a:xfrm>
            <a:off x="-3276050" y="860241"/>
            <a:ext cx="5222152" cy="5222152"/>
            <a:chOff x="-2293445" y="-368300"/>
            <a:chExt cx="7541310" cy="7541310"/>
          </a:xfrm>
        </p:grpSpPr>
        <p:sp useBgFill="1">
          <p:nvSpPr>
            <p:cNvPr id="8" name="Flowchart: Summing Junction 7">
              <a:extLst>
                <a:ext uri="{FF2B5EF4-FFF2-40B4-BE49-F238E27FC236}">
                  <a16:creationId xmlns:a16="http://schemas.microsoft.com/office/drawing/2014/main" id="{4E62B8B3-92FC-AA67-452D-35118219A50A}"/>
                </a:ext>
              </a:extLst>
            </p:cNvPr>
            <p:cNvSpPr/>
            <p:nvPr/>
          </p:nvSpPr>
          <p:spPr>
            <a:xfrm>
              <a:off x="-2293445" y="-368300"/>
              <a:ext cx="7541310" cy="7541310"/>
            </a:xfrm>
            <a:prstGeom prst="flowChartSummingJunction">
              <a:avLst/>
            </a:prstGeom>
            <a:ln w="38100">
              <a:solidFill>
                <a:schemeClr val="bg1"/>
              </a:solidFill>
            </a:ln>
            <a:effectLst>
              <a:outerShdw blurRad="190500" dist="38100" sx="102000" sy="102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 useBgFill="1">
          <p:nvSpPr>
            <p:cNvPr id="9" name="Oval 8">
              <a:extLst>
                <a:ext uri="{FF2B5EF4-FFF2-40B4-BE49-F238E27FC236}">
                  <a16:creationId xmlns:a16="http://schemas.microsoft.com/office/drawing/2014/main" id="{34FEFC9E-BD9F-C4A2-9C9C-CADAA2FD2E23}"/>
                </a:ext>
              </a:extLst>
            </p:cNvPr>
            <p:cNvSpPr/>
            <p:nvPr/>
          </p:nvSpPr>
          <p:spPr>
            <a:xfrm>
              <a:off x="-538215" y="1386930"/>
              <a:ext cx="4030851" cy="4030851"/>
            </a:xfrm>
            <a:prstGeom prst="ellipse">
              <a:avLst/>
            </a:prstGeom>
            <a:ln>
              <a:noFill/>
            </a:ln>
            <a:effectLst>
              <a:outerShdw blurRad="190500" dist="38100" sx="103000" sy="103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5F8008A0-8C2B-1C63-276C-843C5235B6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378" y="5888985"/>
            <a:ext cx="897622" cy="96901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BE511E9-7A50-36E1-6DEA-0887D117F8BB}"/>
              </a:ext>
            </a:extLst>
          </p:cNvPr>
          <p:cNvSpPr txBox="1"/>
          <p:nvPr/>
        </p:nvSpPr>
        <p:spPr>
          <a:xfrm>
            <a:off x="588126" y="5205229"/>
            <a:ext cx="79677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highlight>
                  <a:srgbClr val="182B82"/>
                </a:highlight>
              </a:rPr>
              <a:t>He wasn’t talking to Daddy!!</a:t>
            </a:r>
            <a:endParaRPr lang="en-US" sz="5400" b="1" baseline="-25000" dirty="0">
              <a:solidFill>
                <a:schemeClr val="bg1"/>
              </a:solidFill>
              <a:highlight>
                <a:srgbClr val="182B82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8150278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6000">
        <p159:morph option="byObject"/>
      </p:transition>
    </mc:Choice>
    <mc:Fallback xmlns="">
      <p:transition spd="slow" advClick="0" advTm="6000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7941090-8A85-4A2F-0C5D-E9130645BC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9B29C29F-5AFD-5F5C-7B89-19210DFAE198}"/>
              </a:ext>
            </a:extLst>
          </p:cNvPr>
          <p:cNvGrpSpPr/>
          <p:nvPr/>
        </p:nvGrpSpPr>
        <p:grpSpPr>
          <a:xfrm rot="16200000">
            <a:off x="-3276050" y="860241"/>
            <a:ext cx="5222152" cy="5222152"/>
            <a:chOff x="-2293445" y="-368300"/>
            <a:chExt cx="7541310" cy="7541310"/>
          </a:xfrm>
        </p:grpSpPr>
        <p:sp useBgFill="1">
          <p:nvSpPr>
            <p:cNvPr id="8" name="Flowchart: Summing Junction 7">
              <a:extLst>
                <a:ext uri="{FF2B5EF4-FFF2-40B4-BE49-F238E27FC236}">
                  <a16:creationId xmlns:a16="http://schemas.microsoft.com/office/drawing/2014/main" id="{DC47EE39-1C93-64F3-33B8-B77FD89628B6}"/>
                </a:ext>
              </a:extLst>
            </p:cNvPr>
            <p:cNvSpPr/>
            <p:nvPr/>
          </p:nvSpPr>
          <p:spPr>
            <a:xfrm>
              <a:off x="-2293445" y="-368300"/>
              <a:ext cx="7541310" cy="7541310"/>
            </a:xfrm>
            <a:prstGeom prst="flowChartSummingJunction">
              <a:avLst/>
            </a:prstGeom>
            <a:ln w="38100">
              <a:solidFill>
                <a:schemeClr val="bg1"/>
              </a:solidFill>
            </a:ln>
            <a:effectLst>
              <a:outerShdw blurRad="190500" dist="38100" sx="102000" sy="102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 useBgFill="1">
          <p:nvSpPr>
            <p:cNvPr id="9" name="Oval 8">
              <a:extLst>
                <a:ext uri="{FF2B5EF4-FFF2-40B4-BE49-F238E27FC236}">
                  <a16:creationId xmlns:a16="http://schemas.microsoft.com/office/drawing/2014/main" id="{D72E67C8-36A5-09AE-67BB-92CEAFB84808}"/>
                </a:ext>
              </a:extLst>
            </p:cNvPr>
            <p:cNvSpPr/>
            <p:nvPr/>
          </p:nvSpPr>
          <p:spPr>
            <a:xfrm>
              <a:off x="-538215" y="1386930"/>
              <a:ext cx="4030851" cy="4030851"/>
            </a:xfrm>
            <a:prstGeom prst="ellipse">
              <a:avLst/>
            </a:prstGeom>
            <a:ln>
              <a:noFill/>
            </a:ln>
            <a:effectLst>
              <a:outerShdw blurRad="190500" dist="38100" sx="103000" sy="103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83AE5FA4-1995-01B6-0B5C-9F11B5B66B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378" y="5888985"/>
            <a:ext cx="897622" cy="96901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79B31A9-3DEB-0767-CB75-1E2EA12ABB79}"/>
              </a:ext>
            </a:extLst>
          </p:cNvPr>
          <p:cNvSpPr txBox="1"/>
          <p:nvPr/>
        </p:nvSpPr>
        <p:spPr>
          <a:xfrm>
            <a:off x="588126" y="5888985"/>
            <a:ext cx="79677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highlight>
                  <a:srgbClr val="182B82"/>
                </a:highlight>
              </a:rPr>
              <a:t>Now he is talking to daddy </a:t>
            </a:r>
            <a:endParaRPr lang="en-US" sz="5400" b="1" baseline="-25000" dirty="0">
              <a:solidFill>
                <a:schemeClr val="bg1"/>
              </a:solidFill>
              <a:highlight>
                <a:srgbClr val="182B82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5335900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6000">
        <p159:morph option="byObject"/>
      </p:transition>
    </mc:Choice>
    <mc:Fallback xmlns="">
      <p:transition spd="slow" advClick="0" advTm="6000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000" b="-2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A5A66E-7F8A-81BC-AE10-7D44061B6A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B63916BF-4760-5261-DA58-5DDB10AE145F}"/>
              </a:ext>
            </a:extLst>
          </p:cNvPr>
          <p:cNvGrpSpPr/>
          <p:nvPr/>
        </p:nvGrpSpPr>
        <p:grpSpPr>
          <a:xfrm rot="10800000">
            <a:off x="-3276050" y="860241"/>
            <a:ext cx="5222152" cy="5222152"/>
            <a:chOff x="-2293445" y="-368300"/>
            <a:chExt cx="7541310" cy="7541310"/>
          </a:xfrm>
        </p:grpSpPr>
        <p:sp useBgFill="1">
          <p:nvSpPr>
            <p:cNvPr id="8" name="Flowchart: Summing Junction 7">
              <a:extLst>
                <a:ext uri="{FF2B5EF4-FFF2-40B4-BE49-F238E27FC236}">
                  <a16:creationId xmlns:a16="http://schemas.microsoft.com/office/drawing/2014/main" id="{285337E5-4DBF-AD2F-315A-19D22F6070ED}"/>
                </a:ext>
              </a:extLst>
            </p:cNvPr>
            <p:cNvSpPr/>
            <p:nvPr/>
          </p:nvSpPr>
          <p:spPr>
            <a:xfrm>
              <a:off x="-2293445" y="-368300"/>
              <a:ext cx="7541310" cy="7541310"/>
            </a:xfrm>
            <a:prstGeom prst="flowChartSummingJunction">
              <a:avLst/>
            </a:prstGeom>
            <a:ln w="38100">
              <a:solidFill>
                <a:schemeClr val="bg1"/>
              </a:solidFill>
            </a:ln>
            <a:effectLst>
              <a:outerShdw blurRad="190500" dist="38100" sx="102000" sy="102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 useBgFill="1">
          <p:nvSpPr>
            <p:cNvPr id="9" name="Oval 8">
              <a:extLst>
                <a:ext uri="{FF2B5EF4-FFF2-40B4-BE49-F238E27FC236}">
                  <a16:creationId xmlns:a16="http://schemas.microsoft.com/office/drawing/2014/main" id="{F9676E81-81F1-C4F5-B54F-8433055200C3}"/>
                </a:ext>
              </a:extLst>
            </p:cNvPr>
            <p:cNvSpPr/>
            <p:nvPr/>
          </p:nvSpPr>
          <p:spPr>
            <a:xfrm>
              <a:off x="-538215" y="1386930"/>
              <a:ext cx="4030851" cy="4030851"/>
            </a:xfrm>
            <a:prstGeom prst="ellipse">
              <a:avLst/>
            </a:prstGeom>
            <a:ln>
              <a:noFill/>
            </a:ln>
            <a:effectLst>
              <a:outerShdw blurRad="190500" dist="38100" sx="103000" sy="103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F912A07F-A398-D686-DF3B-343968DD33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378" y="5888985"/>
            <a:ext cx="897622" cy="96901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2F6A34B-EF88-49C6-70DA-EA4F742170E4}"/>
              </a:ext>
            </a:extLst>
          </p:cNvPr>
          <p:cNvSpPr txBox="1"/>
          <p:nvPr/>
        </p:nvSpPr>
        <p:spPr>
          <a:xfrm>
            <a:off x="588126" y="5888985"/>
            <a:ext cx="79677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highlight>
                  <a:srgbClr val="182B82"/>
                </a:highlight>
              </a:rPr>
              <a:t>He got taste like his father</a:t>
            </a:r>
            <a:endParaRPr lang="en-US" sz="5400" b="1" baseline="-25000" dirty="0">
              <a:solidFill>
                <a:schemeClr val="bg1"/>
              </a:solidFill>
              <a:highlight>
                <a:srgbClr val="182B82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8152218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6000">
        <p159:morph option="byObject"/>
      </p:transition>
    </mc:Choice>
    <mc:Fallback xmlns="">
      <p:transition spd="slow" advClick="0" advTm="6000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C2CCB2-7E5E-60CB-7CE9-24BDE9E61F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F15FD876-2901-D8D3-3E05-C18176446AFE}"/>
              </a:ext>
            </a:extLst>
          </p:cNvPr>
          <p:cNvGrpSpPr/>
          <p:nvPr/>
        </p:nvGrpSpPr>
        <p:grpSpPr>
          <a:xfrm rot="5400000">
            <a:off x="-3276050" y="860241"/>
            <a:ext cx="5222152" cy="5222152"/>
            <a:chOff x="-2293445" y="-368300"/>
            <a:chExt cx="7541310" cy="7541310"/>
          </a:xfrm>
        </p:grpSpPr>
        <p:sp useBgFill="1">
          <p:nvSpPr>
            <p:cNvPr id="8" name="Flowchart: Summing Junction 7">
              <a:extLst>
                <a:ext uri="{FF2B5EF4-FFF2-40B4-BE49-F238E27FC236}">
                  <a16:creationId xmlns:a16="http://schemas.microsoft.com/office/drawing/2014/main" id="{AB1AA2D2-8C8E-C817-518D-031FB4008DBB}"/>
                </a:ext>
              </a:extLst>
            </p:cNvPr>
            <p:cNvSpPr/>
            <p:nvPr/>
          </p:nvSpPr>
          <p:spPr>
            <a:xfrm>
              <a:off x="-2293445" y="-368300"/>
              <a:ext cx="7541310" cy="7541310"/>
            </a:xfrm>
            <a:prstGeom prst="flowChartSummingJunction">
              <a:avLst/>
            </a:prstGeom>
            <a:ln w="38100">
              <a:solidFill>
                <a:schemeClr val="bg1"/>
              </a:solidFill>
            </a:ln>
            <a:effectLst>
              <a:outerShdw blurRad="190500" dist="38100" sx="102000" sy="102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 useBgFill="1">
          <p:nvSpPr>
            <p:cNvPr id="9" name="Oval 8">
              <a:extLst>
                <a:ext uri="{FF2B5EF4-FFF2-40B4-BE49-F238E27FC236}">
                  <a16:creationId xmlns:a16="http://schemas.microsoft.com/office/drawing/2014/main" id="{963C3F31-D9BE-BD0B-3EE9-2B854E587CFE}"/>
                </a:ext>
              </a:extLst>
            </p:cNvPr>
            <p:cNvSpPr/>
            <p:nvPr/>
          </p:nvSpPr>
          <p:spPr>
            <a:xfrm>
              <a:off x="-538215" y="1386930"/>
              <a:ext cx="4030851" cy="4030851"/>
            </a:xfrm>
            <a:prstGeom prst="ellipse">
              <a:avLst/>
            </a:prstGeom>
            <a:ln>
              <a:noFill/>
            </a:ln>
            <a:effectLst>
              <a:outerShdw blurRad="190500" dist="38100" sx="103000" sy="103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5A1761DD-98CC-82B4-01C6-51D62C9788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378" y="5888985"/>
            <a:ext cx="897622" cy="96901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95035C1-4776-745B-E9B0-981BE3D400E7}"/>
              </a:ext>
            </a:extLst>
          </p:cNvPr>
          <p:cNvSpPr txBox="1"/>
          <p:nvPr/>
        </p:nvSpPr>
        <p:spPr>
          <a:xfrm>
            <a:off x="588126" y="4312405"/>
            <a:ext cx="796774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highlight>
                  <a:srgbClr val="182B82"/>
                </a:highlight>
              </a:rPr>
              <a:t>The grand that didn’t deliver on you know what!!!!!</a:t>
            </a:r>
            <a:endParaRPr lang="en-US" sz="5400" b="1" baseline="-25000" dirty="0">
              <a:solidFill>
                <a:schemeClr val="bg1"/>
              </a:solidFill>
              <a:highlight>
                <a:srgbClr val="182B82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4236311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6000">
        <p159:morph option="byObject"/>
      </p:transition>
    </mc:Choice>
    <mc:Fallback xmlns="">
      <p:transition spd="slow" advClick="0" advTm="6000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9F3840-DA5E-184B-2BA7-123ACB74C5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E54CDF2A-6EF5-512A-F468-6225EFED52BB}"/>
              </a:ext>
            </a:extLst>
          </p:cNvPr>
          <p:cNvGrpSpPr/>
          <p:nvPr/>
        </p:nvGrpSpPr>
        <p:grpSpPr>
          <a:xfrm>
            <a:off x="-3276050" y="860241"/>
            <a:ext cx="5222152" cy="5222152"/>
            <a:chOff x="-2293445" y="-368300"/>
            <a:chExt cx="7541310" cy="7541310"/>
          </a:xfrm>
        </p:grpSpPr>
        <p:sp useBgFill="1">
          <p:nvSpPr>
            <p:cNvPr id="8" name="Flowchart: Summing Junction 7">
              <a:extLst>
                <a:ext uri="{FF2B5EF4-FFF2-40B4-BE49-F238E27FC236}">
                  <a16:creationId xmlns:a16="http://schemas.microsoft.com/office/drawing/2014/main" id="{AADEACA5-AA66-2083-BC6E-A72BBABEBB56}"/>
                </a:ext>
              </a:extLst>
            </p:cNvPr>
            <p:cNvSpPr/>
            <p:nvPr/>
          </p:nvSpPr>
          <p:spPr>
            <a:xfrm>
              <a:off x="-2293445" y="-368300"/>
              <a:ext cx="7541310" cy="7541310"/>
            </a:xfrm>
            <a:prstGeom prst="flowChartSummingJunction">
              <a:avLst/>
            </a:prstGeom>
            <a:ln w="38100">
              <a:solidFill>
                <a:schemeClr val="bg1"/>
              </a:solidFill>
            </a:ln>
            <a:effectLst>
              <a:outerShdw blurRad="190500" dist="38100" sx="102000" sy="102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 useBgFill="1">
          <p:nvSpPr>
            <p:cNvPr id="9" name="Oval 8">
              <a:extLst>
                <a:ext uri="{FF2B5EF4-FFF2-40B4-BE49-F238E27FC236}">
                  <a16:creationId xmlns:a16="http://schemas.microsoft.com/office/drawing/2014/main" id="{29981CE9-1545-C767-BE8D-8E1D70E5B717}"/>
                </a:ext>
              </a:extLst>
            </p:cNvPr>
            <p:cNvSpPr/>
            <p:nvPr/>
          </p:nvSpPr>
          <p:spPr>
            <a:xfrm>
              <a:off x="-538215" y="1386930"/>
              <a:ext cx="4030851" cy="4030851"/>
            </a:xfrm>
            <a:prstGeom prst="ellipse">
              <a:avLst/>
            </a:prstGeom>
            <a:ln>
              <a:noFill/>
            </a:ln>
            <a:effectLst>
              <a:outerShdw blurRad="190500" dist="38100" sx="103000" sy="103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AA6A3988-3012-E6D1-1EE1-34C304B154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378" y="5888985"/>
            <a:ext cx="897622" cy="96901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5D17D57-12AA-D776-6547-B1DD6ABB8653}"/>
              </a:ext>
            </a:extLst>
          </p:cNvPr>
          <p:cNvSpPr txBox="1"/>
          <p:nvPr/>
        </p:nvSpPr>
        <p:spPr>
          <a:xfrm>
            <a:off x="588126" y="5011822"/>
            <a:ext cx="79677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highlight>
                  <a:srgbClr val="182B82"/>
                </a:highlight>
              </a:rPr>
              <a:t>The prince who doesn’t want to be --- you know…….</a:t>
            </a:r>
            <a:endParaRPr lang="en-US" sz="5400" b="1" baseline="-25000" dirty="0">
              <a:solidFill>
                <a:schemeClr val="bg1"/>
              </a:solidFill>
              <a:highlight>
                <a:srgbClr val="182B82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4891014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6000">
        <p159:morph option="byObject"/>
      </p:transition>
    </mc:Choice>
    <mc:Fallback xmlns="">
      <p:transition spd="slow" advClick="0" advTm="6000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8C28B26-F4CF-3BFB-22F6-ED9BA6672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23CE63A0-6275-2F21-062C-F49831E0D29F}"/>
              </a:ext>
            </a:extLst>
          </p:cNvPr>
          <p:cNvGrpSpPr/>
          <p:nvPr/>
        </p:nvGrpSpPr>
        <p:grpSpPr>
          <a:xfrm rot="16200000">
            <a:off x="-3276050" y="860241"/>
            <a:ext cx="5222152" cy="5222152"/>
            <a:chOff x="-2293445" y="-368300"/>
            <a:chExt cx="7541310" cy="7541310"/>
          </a:xfrm>
        </p:grpSpPr>
        <p:sp useBgFill="1">
          <p:nvSpPr>
            <p:cNvPr id="8" name="Flowchart: Summing Junction 7">
              <a:extLst>
                <a:ext uri="{FF2B5EF4-FFF2-40B4-BE49-F238E27FC236}">
                  <a16:creationId xmlns:a16="http://schemas.microsoft.com/office/drawing/2014/main" id="{54135502-F9DC-F47F-E006-32A425C5967D}"/>
                </a:ext>
              </a:extLst>
            </p:cNvPr>
            <p:cNvSpPr/>
            <p:nvPr/>
          </p:nvSpPr>
          <p:spPr>
            <a:xfrm>
              <a:off x="-2293445" y="-368300"/>
              <a:ext cx="7541310" cy="7541310"/>
            </a:xfrm>
            <a:prstGeom prst="flowChartSummingJunction">
              <a:avLst/>
            </a:prstGeom>
            <a:ln w="38100">
              <a:solidFill>
                <a:schemeClr val="bg1"/>
              </a:solidFill>
            </a:ln>
            <a:effectLst>
              <a:outerShdw blurRad="190500" dist="38100" sx="102000" sy="102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 useBgFill="1">
          <p:nvSpPr>
            <p:cNvPr id="9" name="Oval 8">
              <a:extLst>
                <a:ext uri="{FF2B5EF4-FFF2-40B4-BE49-F238E27FC236}">
                  <a16:creationId xmlns:a16="http://schemas.microsoft.com/office/drawing/2014/main" id="{687D8650-4E7A-09AF-EBE1-635A5BCC9E7E}"/>
                </a:ext>
              </a:extLst>
            </p:cNvPr>
            <p:cNvSpPr/>
            <p:nvPr/>
          </p:nvSpPr>
          <p:spPr>
            <a:xfrm>
              <a:off x="-538215" y="1386930"/>
              <a:ext cx="4030851" cy="4030851"/>
            </a:xfrm>
            <a:prstGeom prst="ellipse">
              <a:avLst/>
            </a:prstGeom>
            <a:ln>
              <a:noFill/>
            </a:ln>
            <a:effectLst>
              <a:outerShdw blurRad="190500" dist="38100" sx="103000" sy="103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93981B29-9ADD-C3E6-B976-EDFB57CDCC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378" y="5888985"/>
            <a:ext cx="897622" cy="96901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73A6A5C-04A5-E6D6-DFA1-4070FC1001C8}"/>
              </a:ext>
            </a:extLst>
          </p:cNvPr>
          <p:cNvSpPr txBox="1"/>
          <p:nvPr/>
        </p:nvSpPr>
        <p:spPr>
          <a:xfrm>
            <a:off x="588126" y="5011822"/>
            <a:ext cx="79677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highlight>
                  <a:srgbClr val="182B82"/>
                </a:highlight>
              </a:rPr>
              <a:t>And just like his father… You cant touch this</a:t>
            </a:r>
            <a:endParaRPr lang="en-US" sz="5400" b="1" baseline="-25000" dirty="0">
              <a:solidFill>
                <a:schemeClr val="bg1"/>
              </a:solidFill>
              <a:highlight>
                <a:srgbClr val="182B82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415182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6000">
        <p159:morph option="byObject"/>
      </p:transition>
    </mc:Choice>
    <mc:Fallback xmlns="">
      <p:transition spd="slow" advClick="0" advTm="6000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42BD30D-B655-8621-4536-4BE15A6462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25546E66-1298-6211-2FD0-083BC94027F1}"/>
              </a:ext>
            </a:extLst>
          </p:cNvPr>
          <p:cNvGrpSpPr/>
          <p:nvPr/>
        </p:nvGrpSpPr>
        <p:grpSpPr>
          <a:xfrm rot="10800000">
            <a:off x="-3276050" y="860241"/>
            <a:ext cx="5222152" cy="5222152"/>
            <a:chOff x="-2293445" y="-368300"/>
            <a:chExt cx="7541310" cy="7541310"/>
          </a:xfrm>
        </p:grpSpPr>
        <p:sp useBgFill="1">
          <p:nvSpPr>
            <p:cNvPr id="8" name="Flowchart: Summing Junction 7">
              <a:extLst>
                <a:ext uri="{FF2B5EF4-FFF2-40B4-BE49-F238E27FC236}">
                  <a16:creationId xmlns:a16="http://schemas.microsoft.com/office/drawing/2014/main" id="{70A90D23-5EB6-F8B2-7EBA-F53038441032}"/>
                </a:ext>
              </a:extLst>
            </p:cNvPr>
            <p:cNvSpPr/>
            <p:nvPr/>
          </p:nvSpPr>
          <p:spPr>
            <a:xfrm>
              <a:off x="-2293445" y="-368300"/>
              <a:ext cx="7541310" cy="7541310"/>
            </a:xfrm>
            <a:prstGeom prst="flowChartSummingJunction">
              <a:avLst/>
            </a:prstGeom>
            <a:ln w="38100">
              <a:solidFill>
                <a:schemeClr val="bg1"/>
              </a:solidFill>
            </a:ln>
            <a:effectLst>
              <a:outerShdw blurRad="190500" dist="38100" sx="102000" sy="102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 useBgFill="1">
          <p:nvSpPr>
            <p:cNvPr id="9" name="Oval 8">
              <a:extLst>
                <a:ext uri="{FF2B5EF4-FFF2-40B4-BE49-F238E27FC236}">
                  <a16:creationId xmlns:a16="http://schemas.microsoft.com/office/drawing/2014/main" id="{397D0FCB-8C64-D1CB-4E27-D05B572F94A9}"/>
                </a:ext>
              </a:extLst>
            </p:cNvPr>
            <p:cNvSpPr/>
            <p:nvPr/>
          </p:nvSpPr>
          <p:spPr>
            <a:xfrm>
              <a:off x="-538215" y="1386930"/>
              <a:ext cx="4030851" cy="4030851"/>
            </a:xfrm>
            <a:prstGeom prst="ellipse">
              <a:avLst/>
            </a:prstGeom>
            <a:ln>
              <a:noFill/>
            </a:ln>
            <a:effectLst>
              <a:outerShdw blurRad="190500" dist="38100" sx="103000" sy="103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EAAA00A0-B8C0-44E6-91E8-120DF2E496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378" y="5888985"/>
            <a:ext cx="897622" cy="96901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59334DC-44CA-F59F-1DDC-F914D2449368}"/>
              </a:ext>
            </a:extLst>
          </p:cNvPr>
          <p:cNvSpPr txBox="1"/>
          <p:nvPr/>
        </p:nvSpPr>
        <p:spPr>
          <a:xfrm>
            <a:off x="588126" y="5011822"/>
            <a:ext cx="79677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highlight>
                  <a:srgbClr val="182B82"/>
                </a:highlight>
              </a:rPr>
              <a:t>The one that makes his heart flicker </a:t>
            </a:r>
            <a:endParaRPr lang="en-US" sz="5400" b="1" baseline="-25000" dirty="0">
              <a:solidFill>
                <a:schemeClr val="bg1"/>
              </a:solidFill>
              <a:highlight>
                <a:srgbClr val="182B82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4415311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6000">
        <p159:morph option="byObject"/>
      </p:transition>
    </mc:Choice>
    <mc:Fallback xmlns="">
      <p:transition spd="slow" advClick="0" advTm="6000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22FDB5-CB76-0801-66BC-9F89F06DFF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2CAEEC08-1D6A-2A1C-05D3-32F4F2260F1C}"/>
              </a:ext>
            </a:extLst>
          </p:cNvPr>
          <p:cNvGrpSpPr/>
          <p:nvPr/>
        </p:nvGrpSpPr>
        <p:grpSpPr>
          <a:xfrm rot="5400000">
            <a:off x="-3276050" y="860241"/>
            <a:ext cx="5222152" cy="5222152"/>
            <a:chOff x="-2293445" y="-368300"/>
            <a:chExt cx="7541310" cy="7541310"/>
          </a:xfrm>
        </p:grpSpPr>
        <p:sp useBgFill="1">
          <p:nvSpPr>
            <p:cNvPr id="8" name="Flowchart: Summing Junction 7">
              <a:extLst>
                <a:ext uri="{FF2B5EF4-FFF2-40B4-BE49-F238E27FC236}">
                  <a16:creationId xmlns:a16="http://schemas.microsoft.com/office/drawing/2014/main" id="{B9AB536C-5DA6-E5A8-82CB-F88901CAE2E1}"/>
                </a:ext>
              </a:extLst>
            </p:cNvPr>
            <p:cNvSpPr/>
            <p:nvPr/>
          </p:nvSpPr>
          <p:spPr>
            <a:xfrm>
              <a:off x="-2293445" y="-368300"/>
              <a:ext cx="7541310" cy="7541310"/>
            </a:xfrm>
            <a:prstGeom prst="flowChartSummingJunction">
              <a:avLst/>
            </a:prstGeom>
            <a:ln w="38100">
              <a:solidFill>
                <a:schemeClr val="bg1"/>
              </a:solidFill>
            </a:ln>
            <a:effectLst>
              <a:outerShdw blurRad="190500" dist="38100" sx="102000" sy="102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 useBgFill="1">
          <p:nvSpPr>
            <p:cNvPr id="9" name="Oval 8">
              <a:extLst>
                <a:ext uri="{FF2B5EF4-FFF2-40B4-BE49-F238E27FC236}">
                  <a16:creationId xmlns:a16="http://schemas.microsoft.com/office/drawing/2014/main" id="{AF7D150C-3BAD-6051-5F8B-7CF817C23357}"/>
                </a:ext>
              </a:extLst>
            </p:cNvPr>
            <p:cNvSpPr/>
            <p:nvPr/>
          </p:nvSpPr>
          <p:spPr>
            <a:xfrm>
              <a:off x="-538215" y="1386930"/>
              <a:ext cx="4030851" cy="4030851"/>
            </a:xfrm>
            <a:prstGeom prst="ellipse">
              <a:avLst/>
            </a:prstGeom>
            <a:ln>
              <a:noFill/>
            </a:ln>
            <a:effectLst>
              <a:outerShdw blurRad="190500" dist="38100" sx="103000" sy="103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C2A65A1F-B2EB-4B4F-31C8-E62B8F9B61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378" y="5888985"/>
            <a:ext cx="897622" cy="96901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9B7EBCF-39DF-2AD1-7C17-A7CE25234838}"/>
              </a:ext>
            </a:extLst>
          </p:cNvPr>
          <p:cNvSpPr txBox="1"/>
          <p:nvPr/>
        </p:nvSpPr>
        <p:spPr>
          <a:xfrm>
            <a:off x="588126" y="5011822"/>
            <a:ext cx="79677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highlight>
                  <a:srgbClr val="182B82"/>
                </a:highlight>
              </a:rPr>
              <a:t>You aren't last born no more</a:t>
            </a:r>
            <a:endParaRPr lang="en-US" sz="5400" b="1" baseline="-25000" dirty="0">
              <a:solidFill>
                <a:schemeClr val="bg1"/>
              </a:solidFill>
              <a:highlight>
                <a:srgbClr val="182B82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7528330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6000">
        <p159:morph option="byObject"/>
      </p:transition>
    </mc:Choice>
    <mc:Fallback xmlns="">
      <p:transition spd="slow" advClick="0" advTm="6000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41522A-6C40-FB28-97BA-7C1B556318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8984A385-CAED-1A3C-888D-989D86878514}"/>
              </a:ext>
            </a:extLst>
          </p:cNvPr>
          <p:cNvGrpSpPr/>
          <p:nvPr/>
        </p:nvGrpSpPr>
        <p:grpSpPr>
          <a:xfrm>
            <a:off x="-3276050" y="860241"/>
            <a:ext cx="5222152" cy="5222152"/>
            <a:chOff x="-2293445" y="-368300"/>
            <a:chExt cx="7541310" cy="7541310"/>
          </a:xfrm>
        </p:grpSpPr>
        <p:sp useBgFill="1">
          <p:nvSpPr>
            <p:cNvPr id="8" name="Flowchart: Summing Junction 7">
              <a:extLst>
                <a:ext uri="{FF2B5EF4-FFF2-40B4-BE49-F238E27FC236}">
                  <a16:creationId xmlns:a16="http://schemas.microsoft.com/office/drawing/2014/main" id="{DCF0B87C-506A-DDDE-738D-F6B21AF6DB8A}"/>
                </a:ext>
              </a:extLst>
            </p:cNvPr>
            <p:cNvSpPr/>
            <p:nvPr/>
          </p:nvSpPr>
          <p:spPr>
            <a:xfrm>
              <a:off x="-2293445" y="-368300"/>
              <a:ext cx="7541310" cy="7541310"/>
            </a:xfrm>
            <a:prstGeom prst="flowChartSummingJunction">
              <a:avLst/>
            </a:prstGeom>
            <a:ln w="38100">
              <a:solidFill>
                <a:schemeClr val="bg1"/>
              </a:solidFill>
            </a:ln>
            <a:effectLst>
              <a:outerShdw blurRad="190500" dist="38100" sx="102000" sy="102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 useBgFill="1">
          <p:nvSpPr>
            <p:cNvPr id="9" name="Oval 8">
              <a:extLst>
                <a:ext uri="{FF2B5EF4-FFF2-40B4-BE49-F238E27FC236}">
                  <a16:creationId xmlns:a16="http://schemas.microsoft.com/office/drawing/2014/main" id="{57C4198D-2042-0565-E21D-5FAE03FA7F6E}"/>
                </a:ext>
              </a:extLst>
            </p:cNvPr>
            <p:cNvSpPr/>
            <p:nvPr/>
          </p:nvSpPr>
          <p:spPr>
            <a:xfrm>
              <a:off x="-538215" y="1386930"/>
              <a:ext cx="4030851" cy="4030851"/>
            </a:xfrm>
            <a:prstGeom prst="ellipse">
              <a:avLst/>
            </a:prstGeom>
            <a:ln>
              <a:noFill/>
            </a:ln>
            <a:effectLst>
              <a:outerShdw blurRad="190500" dist="38100" sx="103000" sy="103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3A431705-8EAF-FCB7-B34B-47DE83E30B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378" y="5888985"/>
            <a:ext cx="897622" cy="96901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BF64E09-0AB6-8452-7878-DD5950363105}"/>
              </a:ext>
            </a:extLst>
          </p:cNvPr>
          <p:cNvSpPr txBox="1"/>
          <p:nvPr/>
        </p:nvSpPr>
        <p:spPr>
          <a:xfrm>
            <a:off x="588126" y="5011822"/>
            <a:ext cx="79677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highlight>
                  <a:srgbClr val="182B82"/>
                </a:highlight>
              </a:rPr>
              <a:t>And the last one (as he then was) got game too</a:t>
            </a:r>
            <a:endParaRPr lang="en-US" sz="5400" b="1" baseline="-25000" dirty="0">
              <a:solidFill>
                <a:schemeClr val="bg1"/>
              </a:solidFill>
              <a:highlight>
                <a:srgbClr val="182B82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4487271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6000">
        <p159:morph option="byObject"/>
      </p:transition>
    </mc:Choice>
    <mc:Fallback xmlns="">
      <p:transition spd="slow" advClick="0" advTm="6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DD4D6E-D1A2-6986-EE4A-71528EB393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810F151C-7B4B-A472-9928-C3A4AE48F435}"/>
              </a:ext>
            </a:extLst>
          </p:cNvPr>
          <p:cNvGrpSpPr/>
          <p:nvPr/>
        </p:nvGrpSpPr>
        <p:grpSpPr>
          <a:xfrm>
            <a:off x="-3276050" y="860241"/>
            <a:ext cx="5222152" cy="5222152"/>
            <a:chOff x="-2293445" y="-368300"/>
            <a:chExt cx="7541310" cy="7541310"/>
          </a:xfrm>
        </p:grpSpPr>
        <p:sp useBgFill="1">
          <p:nvSpPr>
            <p:cNvPr id="8" name="Flowchart: Summing Junction 7">
              <a:extLst>
                <a:ext uri="{FF2B5EF4-FFF2-40B4-BE49-F238E27FC236}">
                  <a16:creationId xmlns:a16="http://schemas.microsoft.com/office/drawing/2014/main" id="{A2148CBF-C62E-82EC-708F-8D3758982311}"/>
                </a:ext>
              </a:extLst>
            </p:cNvPr>
            <p:cNvSpPr/>
            <p:nvPr/>
          </p:nvSpPr>
          <p:spPr>
            <a:xfrm>
              <a:off x="-2293445" y="-368300"/>
              <a:ext cx="7541310" cy="7541310"/>
            </a:xfrm>
            <a:prstGeom prst="flowChartSummingJunction">
              <a:avLst/>
            </a:prstGeom>
            <a:ln w="38100">
              <a:noFill/>
            </a:ln>
            <a:effectLst>
              <a:outerShdw blurRad="190500" dist="38100" sx="102000" sy="102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 useBgFill="1">
          <p:nvSpPr>
            <p:cNvPr id="9" name="Oval 8">
              <a:extLst>
                <a:ext uri="{FF2B5EF4-FFF2-40B4-BE49-F238E27FC236}">
                  <a16:creationId xmlns:a16="http://schemas.microsoft.com/office/drawing/2014/main" id="{39A5B5DB-6641-614B-A98F-CFA7C92011E4}"/>
                </a:ext>
              </a:extLst>
            </p:cNvPr>
            <p:cNvSpPr/>
            <p:nvPr/>
          </p:nvSpPr>
          <p:spPr>
            <a:xfrm>
              <a:off x="-538215" y="1386930"/>
              <a:ext cx="4030851" cy="4030851"/>
            </a:xfrm>
            <a:prstGeom prst="ellipse">
              <a:avLst/>
            </a:prstGeom>
            <a:ln>
              <a:noFill/>
            </a:ln>
            <a:effectLst>
              <a:outerShdw blurRad="190500" dist="38100" sx="103000" sy="103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25A2EABA-43FD-2274-A427-C32D77913C5F}"/>
              </a:ext>
            </a:extLst>
          </p:cNvPr>
          <p:cNvSpPr txBox="1"/>
          <p:nvPr/>
        </p:nvSpPr>
        <p:spPr>
          <a:xfrm>
            <a:off x="1946103" y="5770593"/>
            <a:ext cx="584562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200" dirty="0">
                <a:solidFill>
                  <a:schemeClr val="bg1"/>
                </a:solidFill>
                <a:highlight>
                  <a:srgbClr val="182B82"/>
                </a:highlight>
              </a:rPr>
              <a:t>The Romantic Daddy</a:t>
            </a:r>
            <a:endParaRPr lang="en-US" sz="5200" b="1" baseline="-25000" dirty="0">
              <a:solidFill>
                <a:schemeClr val="bg1"/>
              </a:solidFill>
              <a:highlight>
                <a:srgbClr val="182B82"/>
              </a:highlight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B39D5DF-E4C4-4DED-DEE1-2005D38972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378" y="5888985"/>
            <a:ext cx="897622" cy="969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6592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6000">
        <p159:morph option="byObject"/>
      </p:transition>
    </mc:Choice>
    <mc:Fallback xmlns="">
      <p:transition spd="slow" advClick="0" advTm="6000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7925D63-D7AE-1915-BCE7-8DBF1D3FF8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68DAF94C-0F6A-773D-28DD-F18FF3D50CDC}"/>
              </a:ext>
            </a:extLst>
          </p:cNvPr>
          <p:cNvGrpSpPr/>
          <p:nvPr/>
        </p:nvGrpSpPr>
        <p:grpSpPr>
          <a:xfrm rot="16200000">
            <a:off x="-3276050" y="860241"/>
            <a:ext cx="5222152" cy="5222152"/>
            <a:chOff x="-2293445" y="-368300"/>
            <a:chExt cx="7541310" cy="7541310"/>
          </a:xfrm>
        </p:grpSpPr>
        <p:sp useBgFill="1">
          <p:nvSpPr>
            <p:cNvPr id="8" name="Flowchart: Summing Junction 7">
              <a:extLst>
                <a:ext uri="{FF2B5EF4-FFF2-40B4-BE49-F238E27FC236}">
                  <a16:creationId xmlns:a16="http://schemas.microsoft.com/office/drawing/2014/main" id="{A1EC42CF-B433-B6C1-8039-FCF347711190}"/>
                </a:ext>
              </a:extLst>
            </p:cNvPr>
            <p:cNvSpPr/>
            <p:nvPr/>
          </p:nvSpPr>
          <p:spPr>
            <a:xfrm>
              <a:off x="-2293445" y="-368300"/>
              <a:ext cx="7541310" cy="7541310"/>
            </a:xfrm>
            <a:prstGeom prst="flowChartSummingJunction">
              <a:avLst/>
            </a:prstGeom>
            <a:ln w="38100">
              <a:solidFill>
                <a:schemeClr val="bg1"/>
              </a:solidFill>
            </a:ln>
            <a:effectLst>
              <a:outerShdw blurRad="190500" dist="38100" sx="102000" sy="102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 useBgFill="1">
          <p:nvSpPr>
            <p:cNvPr id="9" name="Oval 8">
              <a:extLst>
                <a:ext uri="{FF2B5EF4-FFF2-40B4-BE49-F238E27FC236}">
                  <a16:creationId xmlns:a16="http://schemas.microsoft.com/office/drawing/2014/main" id="{1FE1F64E-0EEA-4139-09C4-6521FF3853EA}"/>
                </a:ext>
              </a:extLst>
            </p:cNvPr>
            <p:cNvSpPr/>
            <p:nvPr/>
          </p:nvSpPr>
          <p:spPr>
            <a:xfrm>
              <a:off x="-538215" y="1386930"/>
              <a:ext cx="4030851" cy="4030851"/>
            </a:xfrm>
            <a:prstGeom prst="ellipse">
              <a:avLst/>
            </a:prstGeom>
            <a:ln>
              <a:noFill/>
            </a:ln>
            <a:effectLst>
              <a:outerShdw blurRad="190500" dist="38100" sx="103000" sy="103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92A925A3-F190-5A24-7815-000A88134D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378" y="5888985"/>
            <a:ext cx="897622" cy="96901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08EFD1E-D22F-5C77-316B-3D2D6560D541}"/>
              </a:ext>
            </a:extLst>
          </p:cNvPr>
          <p:cNvSpPr txBox="1"/>
          <p:nvPr/>
        </p:nvSpPr>
        <p:spPr>
          <a:xfrm>
            <a:off x="588126" y="5011822"/>
            <a:ext cx="79677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highlight>
                  <a:srgbClr val="182B82"/>
                </a:highlight>
              </a:rPr>
              <a:t>Daddy’s favorite!!!!! Well it was never resolved</a:t>
            </a:r>
            <a:endParaRPr lang="en-US" sz="5400" b="1" baseline="-25000" dirty="0">
              <a:solidFill>
                <a:schemeClr val="bg1"/>
              </a:solidFill>
              <a:highlight>
                <a:srgbClr val="182B82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4251002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6000">
        <p159:morph option="byObject"/>
      </p:transition>
    </mc:Choice>
    <mc:Fallback xmlns="">
      <p:transition spd="slow" advClick="0" advTm="6000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524C085-F74D-B45C-37CE-9AE1F4C06C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31C85AC0-8AA6-55BA-FC36-15A621B1A437}"/>
              </a:ext>
            </a:extLst>
          </p:cNvPr>
          <p:cNvGrpSpPr/>
          <p:nvPr/>
        </p:nvGrpSpPr>
        <p:grpSpPr>
          <a:xfrm rot="10800000">
            <a:off x="-3276050" y="860241"/>
            <a:ext cx="5222152" cy="5222152"/>
            <a:chOff x="-2293445" y="-368300"/>
            <a:chExt cx="7541310" cy="7541310"/>
          </a:xfrm>
        </p:grpSpPr>
        <p:sp useBgFill="1">
          <p:nvSpPr>
            <p:cNvPr id="8" name="Flowchart: Summing Junction 7">
              <a:extLst>
                <a:ext uri="{FF2B5EF4-FFF2-40B4-BE49-F238E27FC236}">
                  <a16:creationId xmlns:a16="http://schemas.microsoft.com/office/drawing/2014/main" id="{01A1A743-0AF0-B58E-340F-A631AA46E1A4}"/>
                </a:ext>
              </a:extLst>
            </p:cNvPr>
            <p:cNvSpPr/>
            <p:nvPr/>
          </p:nvSpPr>
          <p:spPr>
            <a:xfrm>
              <a:off x="-2293445" y="-368300"/>
              <a:ext cx="7541310" cy="7541310"/>
            </a:xfrm>
            <a:prstGeom prst="flowChartSummingJunction">
              <a:avLst/>
            </a:prstGeom>
            <a:ln w="38100">
              <a:solidFill>
                <a:schemeClr val="bg1"/>
              </a:solidFill>
            </a:ln>
            <a:effectLst>
              <a:outerShdw blurRad="190500" dist="38100" sx="102000" sy="102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 useBgFill="1">
          <p:nvSpPr>
            <p:cNvPr id="9" name="Oval 8">
              <a:extLst>
                <a:ext uri="{FF2B5EF4-FFF2-40B4-BE49-F238E27FC236}">
                  <a16:creationId xmlns:a16="http://schemas.microsoft.com/office/drawing/2014/main" id="{EEE5DD6A-489A-CF81-549B-DCDF1DD745AC}"/>
                </a:ext>
              </a:extLst>
            </p:cNvPr>
            <p:cNvSpPr/>
            <p:nvPr/>
          </p:nvSpPr>
          <p:spPr>
            <a:xfrm>
              <a:off x="-538215" y="1386930"/>
              <a:ext cx="4030851" cy="4030851"/>
            </a:xfrm>
            <a:prstGeom prst="ellipse">
              <a:avLst/>
            </a:prstGeom>
            <a:ln>
              <a:noFill/>
            </a:ln>
            <a:effectLst>
              <a:outerShdw blurRad="190500" dist="38100" sx="103000" sy="103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1275D01A-CEA8-9700-6FC5-27A3D93852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378" y="5888985"/>
            <a:ext cx="897622" cy="96901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C794FEE-8F07-7C98-06D2-CA96A08A0EC0}"/>
              </a:ext>
            </a:extLst>
          </p:cNvPr>
          <p:cNvSpPr txBox="1"/>
          <p:nvPr/>
        </p:nvSpPr>
        <p:spPr>
          <a:xfrm>
            <a:off x="588126" y="5011822"/>
            <a:ext cx="79677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highlight>
                  <a:srgbClr val="182B82"/>
                </a:highlight>
              </a:rPr>
              <a:t>Daddy’s little girls, as they then were</a:t>
            </a:r>
            <a:endParaRPr lang="en-US" sz="5400" b="1" baseline="-25000" dirty="0">
              <a:solidFill>
                <a:schemeClr val="bg1"/>
              </a:solidFill>
              <a:highlight>
                <a:srgbClr val="182B82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9204737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6000">
        <p159:morph option="byObject"/>
      </p:transition>
    </mc:Choice>
    <mc:Fallback xmlns="">
      <p:transition spd="slow" advClick="0" advTm="6000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DE1F930-B06C-44AC-B4B8-1B292E72B0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45B6EA0E-040B-1CD9-F8EC-765604BBC8F8}"/>
              </a:ext>
            </a:extLst>
          </p:cNvPr>
          <p:cNvGrpSpPr/>
          <p:nvPr/>
        </p:nvGrpSpPr>
        <p:grpSpPr>
          <a:xfrm rot="5400000">
            <a:off x="-3276050" y="860241"/>
            <a:ext cx="5222152" cy="5222152"/>
            <a:chOff x="-2293445" y="-368300"/>
            <a:chExt cx="7541310" cy="7541310"/>
          </a:xfrm>
        </p:grpSpPr>
        <p:sp useBgFill="1">
          <p:nvSpPr>
            <p:cNvPr id="8" name="Flowchart: Summing Junction 7">
              <a:extLst>
                <a:ext uri="{FF2B5EF4-FFF2-40B4-BE49-F238E27FC236}">
                  <a16:creationId xmlns:a16="http://schemas.microsoft.com/office/drawing/2014/main" id="{EA57CA56-5FA9-686F-F99D-AFDE2C4E7934}"/>
                </a:ext>
              </a:extLst>
            </p:cNvPr>
            <p:cNvSpPr/>
            <p:nvPr/>
          </p:nvSpPr>
          <p:spPr>
            <a:xfrm>
              <a:off x="-2293445" y="-368300"/>
              <a:ext cx="7541310" cy="7541310"/>
            </a:xfrm>
            <a:prstGeom prst="flowChartSummingJunction">
              <a:avLst/>
            </a:prstGeom>
            <a:ln w="38100">
              <a:solidFill>
                <a:schemeClr val="bg1"/>
              </a:solidFill>
            </a:ln>
            <a:effectLst>
              <a:outerShdw blurRad="190500" dist="38100" sx="102000" sy="102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 useBgFill="1">
          <p:nvSpPr>
            <p:cNvPr id="9" name="Oval 8">
              <a:extLst>
                <a:ext uri="{FF2B5EF4-FFF2-40B4-BE49-F238E27FC236}">
                  <a16:creationId xmlns:a16="http://schemas.microsoft.com/office/drawing/2014/main" id="{1E431892-04C2-8493-8414-CA08A7A38DD7}"/>
                </a:ext>
              </a:extLst>
            </p:cNvPr>
            <p:cNvSpPr/>
            <p:nvPr/>
          </p:nvSpPr>
          <p:spPr>
            <a:xfrm>
              <a:off x="-538215" y="1386930"/>
              <a:ext cx="4030851" cy="4030851"/>
            </a:xfrm>
            <a:prstGeom prst="ellipse">
              <a:avLst/>
            </a:prstGeom>
            <a:ln>
              <a:noFill/>
            </a:ln>
            <a:effectLst>
              <a:outerShdw blurRad="190500" dist="38100" sx="103000" sy="103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2B8B1A2B-BDF0-CA36-19AE-1F454143E3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378" y="5888985"/>
            <a:ext cx="897622" cy="96901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AFD445C-F852-CFAA-3CEE-FDE6C74AA51A}"/>
              </a:ext>
            </a:extLst>
          </p:cNvPr>
          <p:cNvSpPr txBox="1"/>
          <p:nvPr/>
        </p:nvSpPr>
        <p:spPr>
          <a:xfrm>
            <a:off x="588126" y="5011822"/>
            <a:ext cx="79677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highlight>
                  <a:srgbClr val="182B82"/>
                </a:highlight>
              </a:rPr>
              <a:t>The one who runs the house</a:t>
            </a:r>
            <a:endParaRPr lang="en-US" sz="5400" b="1" baseline="-25000" dirty="0">
              <a:solidFill>
                <a:schemeClr val="bg1"/>
              </a:solidFill>
              <a:highlight>
                <a:srgbClr val="182B82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4212987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6000">
        <p159:morph option="byObject"/>
      </p:transition>
    </mc:Choice>
    <mc:Fallback xmlns="">
      <p:transition spd="slow" advClick="0" advTm="6000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01107F4-AA2A-2920-3AD5-2F10BD42F9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CAD74AFD-8D52-0F4B-FAEF-AF32F4A1A5F5}"/>
              </a:ext>
            </a:extLst>
          </p:cNvPr>
          <p:cNvGrpSpPr/>
          <p:nvPr/>
        </p:nvGrpSpPr>
        <p:grpSpPr>
          <a:xfrm>
            <a:off x="-3276050" y="860241"/>
            <a:ext cx="5222152" cy="5222152"/>
            <a:chOff x="-2293445" y="-368300"/>
            <a:chExt cx="7541310" cy="7541310"/>
          </a:xfrm>
        </p:grpSpPr>
        <p:sp useBgFill="1">
          <p:nvSpPr>
            <p:cNvPr id="8" name="Flowchart: Summing Junction 7">
              <a:extLst>
                <a:ext uri="{FF2B5EF4-FFF2-40B4-BE49-F238E27FC236}">
                  <a16:creationId xmlns:a16="http://schemas.microsoft.com/office/drawing/2014/main" id="{59A20BDC-5C13-9013-5BE8-D296757CE5C6}"/>
                </a:ext>
              </a:extLst>
            </p:cNvPr>
            <p:cNvSpPr/>
            <p:nvPr/>
          </p:nvSpPr>
          <p:spPr>
            <a:xfrm>
              <a:off x="-2293445" y="-368300"/>
              <a:ext cx="7541310" cy="7541310"/>
            </a:xfrm>
            <a:prstGeom prst="flowChartSummingJunction">
              <a:avLst/>
            </a:prstGeom>
            <a:ln w="38100">
              <a:solidFill>
                <a:schemeClr val="bg1"/>
              </a:solidFill>
            </a:ln>
            <a:effectLst>
              <a:outerShdw blurRad="190500" dist="38100" sx="102000" sy="102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 useBgFill="1">
          <p:nvSpPr>
            <p:cNvPr id="9" name="Oval 8">
              <a:extLst>
                <a:ext uri="{FF2B5EF4-FFF2-40B4-BE49-F238E27FC236}">
                  <a16:creationId xmlns:a16="http://schemas.microsoft.com/office/drawing/2014/main" id="{B8605938-9198-4B9D-2FC6-EA4A8227900D}"/>
                </a:ext>
              </a:extLst>
            </p:cNvPr>
            <p:cNvSpPr/>
            <p:nvPr/>
          </p:nvSpPr>
          <p:spPr>
            <a:xfrm>
              <a:off x="-538215" y="1386930"/>
              <a:ext cx="4030851" cy="4030851"/>
            </a:xfrm>
            <a:prstGeom prst="ellipse">
              <a:avLst/>
            </a:prstGeom>
            <a:ln>
              <a:noFill/>
            </a:ln>
            <a:effectLst>
              <a:outerShdw blurRad="190500" dist="38100" sx="103000" sy="103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87ACBAFE-6F6E-5D86-0C7E-7290C9535A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378" y="5888985"/>
            <a:ext cx="897622" cy="96901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EA113E2-E561-D944-E063-EAB0919DBEBE}"/>
              </a:ext>
            </a:extLst>
          </p:cNvPr>
          <p:cNvSpPr txBox="1"/>
          <p:nvPr/>
        </p:nvSpPr>
        <p:spPr>
          <a:xfrm>
            <a:off x="588126" y="5011822"/>
            <a:ext cx="79677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highlight>
                  <a:srgbClr val="182B82"/>
                </a:highlight>
              </a:rPr>
              <a:t>And she got her own rock- </a:t>
            </a:r>
            <a:r>
              <a:rPr lang="en-US" sz="5400" dirty="0" err="1">
                <a:solidFill>
                  <a:schemeClr val="bg1"/>
                </a:solidFill>
                <a:highlight>
                  <a:srgbClr val="182B82"/>
                </a:highlight>
              </a:rPr>
              <a:t>Ezieanya</a:t>
            </a:r>
            <a:endParaRPr lang="en-US" sz="5400" b="1" baseline="-25000" dirty="0">
              <a:solidFill>
                <a:schemeClr val="bg1"/>
              </a:solidFill>
              <a:highlight>
                <a:srgbClr val="182B82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8397535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6000">
        <p159:morph option="byObject"/>
      </p:transition>
    </mc:Choice>
    <mc:Fallback xmlns="">
      <p:transition spd="slow" advClick="0" advTm="6000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889300F-F140-7A1B-29A4-D0A84AA0DF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E2ED51BD-0B80-A8FC-220C-A1AB9F0B5EAB}"/>
              </a:ext>
            </a:extLst>
          </p:cNvPr>
          <p:cNvGrpSpPr/>
          <p:nvPr/>
        </p:nvGrpSpPr>
        <p:grpSpPr>
          <a:xfrm rot="16200000">
            <a:off x="-3276050" y="860241"/>
            <a:ext cx="5222152" cy="5222152"/>
            <a:chOff x="-2293445" y="-368300"/>
            <a:chExt cx="7541310" cy="7541310"/>
          </a:xfrm>
        </p:grpSpPr>
        <p:sp useBgFill="1">
          <p:nvSpPr>
            <p:cNvPr id="8" name="Flowchart: Summing Junction 7">
              <a:extLst>
                <a:ext uri="{FF2B5EF4-FFF2-40B4-BE49-F238E27FC236}">
                  <a16:creationId xmlns:a16="http://schemas.microsoft.com/office/drawing/2014/main" id="{1470698B-C612-3A92-2386-F5D8F2A6D101}"/>
                </a:ext>
              </a:extLst>
            </p:cNvPr>
            <p:cNvSpPr/>
            <p:nvPr/>
          </p:nvSpPr>
          <p:spPr>
            <a:xfrm>
              <a:off x="-2293445" y="-368300"/>
              <a:ext cx="7541310" cy="7541310"/>
            </a:xfrm>
            <a:prstGeom prst="flowChartSummingJunction">
              <a:avLst/>
            </a:prstGeom>
            <a:ln w="38100">
              <a:solidFill>
                <a:schemeClr val="bg1"/>
              </a:solidFill>
            </a:ln>
            <a:effectLst>
              <a:outerShdw blurRad="190500" dist="38100" sx="102000" sy="102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 useBgFill="1">
          <p:nvSpPr>
            <p:cNvPr id="9" name="Oval 8">
              <a:extLst>
                <a:ext uri="{FF2B5EF4-FFF2-40B4-BE49-F238E27FC236}">
                  <a16:creationId xmlns:a16="http://schemas.microsoft.com/office/drawing/2014/main" id="{75F4653A-8257-F69B-E1E4-217D2D5DF66A}"/>
                </a:ext>
              </a:extLst>
            </p:cNvPr>
            <p:cNvSpPr/>
            <p:nvPr/>
          </p:nvSpPr>
          <p:spPr>
            <a:xfrm>
              <a:off x="-538215" y="1386930"/>
              <a:ext cx="4030851" cy="4030851"/>
            </a:xfrm>
            <a:prstGeom prst="ellipse">
              <a:avLst/>
            </a:prstGeom>
            <a:ln>
              <a:noFill/>
            </a:ln>
            <a:effectLst>
              <a:outerShdw blurRad="190500" dist="38100" sx="103000" sy="103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A749057A-1B8E-18FF-E3C6-163B029C05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378" y="5888985"/>
            <a:ext cx="897622" cy="96901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FF31460-CC26-49CA-1A1E-1BF886CEDD88}"/>
              </a:ext>
            </a:extLst>
          </p:cNvPr>
          <p:cNvSpPr txBox="1"/>
          <p:nvPr/>
        </p:nvSpPr>
        <p:spPr>
          <a:xfrm>
            <a:off x="588126" y="5837728"/>
            <a:ext cx="79677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highlight>
                  <a:srgbClr val="182B82"/>
                </a:highlight>
              </a:rPr>
              <a:t>The people’s Igwe</a:t>
            </a:r>
            <a:endParaRPr lang="en-US" sz="5400" b="1" baseline="-25000" dirty="0">
              <a:solidFill>
                <a:schemeClr val="bg1"/>
              </a:solidFill>
              <a:highlight>
                <a:srgbClr val="182B82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42465781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6000">
        <p159:morph option="byObject"/>
      </p:transition>
    </mc:Choice>
    <mc:Fallback xmlns="">
      <p:transition spd="slow" advClick="0" advTm="6000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91EEE1E-BC42-7A70-8AEE-9E31144B50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0FFA1C21-AC08-FDAD-97F9-DE412870D20F}"/>
              </a:ext>
            </a:extLst>
          </p:cNvPr>
          <p:cNvGrpSpPr/>
          <p:nvPr/>
        </p:nvGrpSpPr>
        <p:grpSpPr>
          <a:xfrm rot="10800000">
            <a:off x="-3276050" y="860241"/>
            <a:ext cx="5222152" cy="5222152"/>
            <a:chOff x="-2293445" y="-368300"/>
            <a:chExt cx="7541310" cy="7541310"/>
          </a:xfrm>
        </p:grpSpPr>
        <p:sp useBgFill="1">
          <p:nvSpPr>
            <p:cNvPr id="8" name="Flowchart: Summing Junction 7">
              <a:extLst>
                <a:ext uri="{FF2B5EF4-FFF2-40B4-BE49-F238E27FC236}">
                  <a16:creationId xmlns:a16="http://schemas.microsoft.com/office/drawing/2014/main" id="{5D539650-A2DB-397D-A8CB-9424224342B5}"/>
                </a:ext>
              </a:extLst>
            </p:cNvPr>
            <p:cNvSpPr/>
            <p:nvPr/>
          </p:nvSpPr>
          <p:spPr>
            <a:xfrm>
              <a:off x="-2293445" y="-368300"/>
              <a:ext cx="7541310" cy="7541310"/>
            </a:xfrm>
            <a:prstGeom prst="flowChartSummingJunction">
              <a:avLst/>
            </a:prstGeom>
            <a:ln w="38100">
              <a:solidFill>
                <a:schemeClr val="bg1"/>
              </a:solidFill>
            </a:ln>
            <a:effectLst>
              <a:outerShdw blurRad="190500" dist="38100" sx="102000" sy="102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 useBgFill="1">
          <p:nvSpPr>
            <p:cNvPr id="9" name="Oval 8">
              <a:extLst>
                <a:ext uri="{FF2B5EF4-FFF2-40B4-BE49-F238E27FC236}">
                  <a16:creationId xmlns:a16="http://schemas.microsoft.com/office/drawing/2014/main" id="{75799C9B-DC73-8944-9259-4DBD1EC1A1CE}"/>
                </a:ext>
              </a:extLst>
            </p:cNvPr>
            <p:cNvSpPr/>
            <p:nvPr/>
          </p:nvSpPr>
          <p:spPr>
            <a:xfrm>
              <a:off x="-538215" y="1386930"/>
              <a:ext cx="4030851" cy="4030851"/>
            </a:xfrm>
            <a:prstGeom prst="ellipse">
              <a:avLst/>
            </a:prstGeom>
            <a:ln>
              <a:noFill/>
            </a:ln>
            <a:effectLst>
              <a:outerShdw blurRad="190500" dist="38100" sx="103000" sy="103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95A45FEA-1DE6-BFBB-3F7E-D01ED02E43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378" y="5888985"/>
            <a:ext cx="897622" cy="96901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4A0F04B-9202-DC70-07B7-0A5B897CB0B3}"/>
              </a:ext>
            </a:extLst>
          </p:cNvPr>
          <p:cNvSpPr txBox="1"/>
          <p:nvPr/>
        </p:nvSpPr>
        <p:spPr>
          <a:xfrm>
            <a:off x="588126" y="5837728"/>
            <a:ext cx="79677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highlight>
                  <a:srgbClr val="182B82"/>
                </a:highlight>
              </a:rPr>
              <a:t>Last xmass-2015</a:t>
            </a:r>
            <a:endParaRPr lang="en-US" sz="5400" b="1" baseline="-25000" dirty="0">
              <a:solidFill>
                <a:schemeClr val="bg1"/>
              </a:solidFill>
              <a:highlight>
                <a:srgbClr val="182B82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2983726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6000">
        <p159:morph option="byObject"/>
      </p:transition>
    </mc:Choice>
    <mc:Fallback xmlns="">
      <p:transition spd="slow" advClick="0" advTm="6000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FFDC72F-D903-4ACA-3367-4350FB344D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2986C9F2-2415-F978-116D-3E23A82AAD52}"/>
              </a:ext>
            </a:extLst>
          </p:cNvPr>
          <p:cNvGrpSpPr/>
          <p:nvPr/>
        </p:nvGrpSpPr>
        <p:grpSpPr>
          <a:xfrm rot="5400000">
            <a:off x="-3276050" y="860241"/>
            <a:ext cx="5222152" cy="5222152"/>
            <a:chOff x="-2293445" y="-368300"/>
            <a:chExt cx="7541310" cy="7541310"/>
          </a:xfrm>
        </p:grpSpPr>
        <p:sp useBgFill="1">
          <p:nvSpPr>
            <p:cNvPr id="8" name="Flowchart: Summing Junction 7">
              <a:extLst>
                <a:ext uri="{FF2B5EF4-FFF2-40B4-BE49-F238E27FC236}">
                  <a16:creationId xmlns:a16="http://schemas.microsoft.com/office/drawing/2014/main" id="{EED99132-7DAE-552D-1404-9C8FCCEB2580}"/>
                </a:ext>
              </a:extLst>
            </p:cNvPr>
            <p:cNvSpPr/>
            <p:nvPr/>
          </p:nvSpPr>
          <p:spPr>
            <a:xfrm>
              <a:off x="-2293445" y="-368300"/>
              <a:ext cx="7541310" cy="7541310"/>
            </a:xfrm>
            <a:prstGeom prst="flowChartSummingJunction">
              <a:avLst/>
            </a:prstGeom>
            <a:ln w="38100">
              <a:solidFill>
                <a:schemeClr val="bg1"/>
              </a:solidFill>
            </a:ln>
            <a:effectLst>
              <a:outerShdw blurRad="190500" dist="38100" sx="102000" sy="102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 useBgFill="1">
          <p:nvSpPr>
            <p:cNvPr id="9" name="Oval 8">
              <a:extLst>
                <a:ext uri="{FF2B5EF4-FFF2-40B4-BE49-F238E27FC236}">
                  <a16:creationId xmlns:a16="http://schemas.microsoft.com/office/drawing/2014/main" id="{6C07CC00-FF73-049C-E181-66086026CAE5}"/>
                </a:ext>
              </a:extLst>
            </p:cNvPr>
            <p:cNvSpPr/>
            <p:nvPr/>
          </p:nvSpPr>
          <p:spPr>
            <a:xfrm>
              <a:off x="-538215" y="1386930"/>
              <a:ext cx="4030851" cy="4030851"/>
            </a:xfrm>
            <a:prstGeom prst="ellipse">
              <a:avLst/>
            </a:prstGeom>
            <a:ln>
              <a:noFill/>
            </a:ln>
            <a:effectLst>
              <a:outerShdw blurRad="190500" dist="38100" sx="103000" sy="103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A0F548F1-24F8-0A81-D696-AC7B72BF8C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378" y="5888985"/>
            <a:ext cx="897622" cy="96901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D657684-0F69-FCB3-F481-1F5DC4B83362}"/>
              </a:ext>
            </a:extLst>
          </p:cNvPr>
          <p:cNvSpPr txBox="1"/>
          <p:nvPr/>
        </p:nvSpPr>
        <p:spPr>
          <a:xfrm>
            <a:off x="588126" y="5837728"/>
            <a:ext cx="79677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highlight>
                  <a:srgbClr val="182B82"/>
                </a:highlight>
              </a:rPr>
              <a:t>And the angels came calling</a:t>
            </a:r>
            <a:endParaRPr lang="en-US" sz="5400" b="1" baseline="-25000" dirty="0">
              <a:solidFill>
                <a:schemeClr val="bg1"/>
              </a:solidFill>
              <a:highlight>
                <a:srgbClr val="182B82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7082417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6000">
        <p159:morph option="byObject"/>
      </p:transition>
    </mc:Choice>
    <mc:Fallback xmlns="">
      <p:transition spd="slow" advClick="0" advTm="6000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8504626-8820-1D21-C032-08900ED801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E42F696F-B776-832F-07A8-818AEC9079E2}"/>
              </a:ext>
            </a:extLst>
          </p:cNvPr>
          <p:cNvGrpSpPr/>
          <p:nvPr/>
        </p:nvGrpSpPr>
        <p:grpSpPr>
          <a:xfrm>
            <a:off x="-3276050" y="860241"/>
            <a:ext cx="5222152" cy="5222152"/>
            <a:chOff x="-2293445" y="-368300"/>
            <a:chExt cx="7541310" cy="7541310"/>
          </a:xfrm>
        </p:grpSpPr>
        <p:sp useBgFill="1">
          <p:nvSpPr>
            <p:cNvPr id="8" name="Flowchart: Summing Junction 7">
              <a:extLst>
                <a:ext uri="{FF2B5EF4-FFF2-40B4-BE49-F238E27FC236}">
                  <a16:creationId xmlns:a16="http://schemas.microsoft.com/office/drawing/2014/main" id="{44555E0D-9227-F070-9F04-437242BFB5DD}"/>
                </a:ext>
              </a:extLst>
            </p:cNvPr>
            <p:cNvSpPr/>
            <p:nvPr/>
          </p:nvSpPr>
          <p:spPr>
            <a:xfrm>
              <a:off x="-2293445" y="-368300"/>
              <a:ext cx="7541310" cy="7541310"/>
            </a:xfrm>
            <a:prstGeom prst="flowChartSummingJunction">
              <a:avLst/>
            </a:prstGeom>
            <a:ln w="38100">
              <a:solidFill>
                <a:schemeClr val="bg1"/>
              </a:solidFill>
            </a:ln>
            <a:effectLst>
              <a:outerShdw blurRad="190500" dist="38100" sx="102000" sy="102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 useBgFill="1">
          <p:nvSpPr>
            <p:cNvPr id="9" name="Oval 8">
              <a:extLst>
                <a:ext uri="{FF2B5EF4-FFF2-40B4-BE49-F238E27FC236}">
                  <a16:creationId xmlns:a16="http://schemas.microsoft.com/office/drawing/2014/main" id="{450D62CA-F9C6-18B6-6E2E-F61764613FD4}"/>
                </a:ext>
              </a:extLst>
            </p:cNvPr>
            <p:cNvSpPr/>
            <p:nvPr/>
          </p:nvSpPr>
          <p:spPr>
            <a:xfrm>
              <a:off x="-538215" y="1386930"/>
              <a:ext cx="4030851" cy="4030851"/>
            </a:xfrm>
            <a:prstGeom prst="ellipse">
              <a:avLst/>
            </a:prstGeom>
            <a:ln>
              <a:noFill/>
            </a:ln>
            <a:effectLst>
              <a:outerShdw blurRad="190500" dist="38100" sx="103000" sy="103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E2113F62-2B3D-693B-90FE-3A10215900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378" y="5888985"/>
            <a:ext cx="897622" cy="96901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6D003EC-9FB1-3802-B0F1-03581A29CB33}"/>
              </a:ext>
            </a:extLst>
          </p:cNvPr>
          <p:cNvSpPr txBox="1"/>
          <p:nvPr/>
        </p:nvSpPr>
        <p:spPr>
          <a:xfrm>
            <a:off x="588126" y="398575"/>
            <a:ext cx="79677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highlight>
                  <a:srgbClr val="182B82"/>
                </a:highlight>
              </a:rPr>
              <a:t>Tributes and Testimonies</a:t>
            </a:r>
            <a:endParaRPr lang="en-US" sz="5400" b="1" baseline="-25000" dirty="0">
              <a:solidFill>
                <a:schemeClr val="bg1"/>
              </a:solidFill>
              <a:highlight>
                <a:srgbClr val="182B82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4808486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6000">
        <p159:morph option="byObject"/>
      </p:transition>
    </mc:Choice>
    <mc:Fallback xmlns="">
      <p:transition spd="slow" advClick="0" advTm="6000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89173BF-4853-305C-6E31-D120308660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639BDA1E-27F6-8A98-B077-F1646B470F41}"/>
              </a:ext>
            </a:extLst>
          </p:cNvPr>
          <p:cNvGrpSpPr/>
          <p:nvPr/>
        </p:nvGrpSpPr>
        <p:grpSpPr>
          <a:xfrm rot="16200000">
            <a:off x="-3276050" y="860241"/>
            <a:ext cx="5222152" cy="5222152"/>
            <a:chOff x="-2293445" y="-368300"/>
            <a:chExt cx="7541310" cy="7541310"/>
          </a:xfrm>
        </p:grpSpPr>
        <p:sp useBgFill="1">
          <p:nvSpPr>
            <p:cNvPr id="8" name="Flowchart: Summing Junction 7">
              <a:extLst>
                <a:ext uri="{FF2B5EF4-FFF2-40B4-BE49-F238E27FC236}">
                  <a16:creationId xmlns:a16="http://schemas.microsoft.com/office/drawing/2014/main" id="{7BAF1292-4A3E-E703-7501-381ECFFE8861}"/>
                </a:ext>
              </a:extLst>
            </p:cNvPr>
            <p:cNvSpPr/>
            <p:nvPr/>
          </p:nvSpPr>
          <p:spPr>
            <a:xfrm>
              <a:off x="-2293445" y="-368300"/>
              <a:ext cx="7541310" cy="7541310"/>
            </a:xfrm>
            <a:prstGeom prst="flowChartSummingJunction">
              <a:avLst/>
            </a:prstGeom>
            <a:ln w="38100">
              <a:solidFill>
                <a:schemeClr val="bg1"/>
              </a:solidFill>
            </a:ln>
            <a:effectLst>
              <a:outerShdw blurRad="190500" dist="38100" sx="102000" sy="102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 useBgFill="1">
          <p:nvSpPr>
            <p:cNvPr id="9" name="Oval 8">
              <a:extLst>
                <a:ext uri="{FF2B5EF4-FFF2-40B4-BE49-F238E27FC236}">
                  <a16:creationId xmlns:a16="http://schemas.microsoft.com/office/drawing/2014/main" id="{0C4CDBD1-9C12-C9FD-7680-242C9E5EED52}"/>
                </a:ext>
              </a:extLst>
            </p:cNvPr>
            <p:cNvSpPr/>
            <p:nvPr/>
          </p:nvSpPr>
          <p:spPr>
            <a:xfrm>
              <a:off x="-538215" y="1386930"/>
              <a:ext cx="4030851" cy="4030851"/>
            </a:xfrm>
            <a:prstGeom prst="ellipse">
              <a:avLst/>
            </a:prstGeom>
            <a:ln>
              <a:noFill/>
            </a:ln>
            <a:effectLst>
              <a:outerShdw blurRad="190500" dist="38100" sx="103000" sy="103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17745F27-A3F4-C87B-327F-6EA5E81EA5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378" y="5888985"/>
            <a:ext cx="897622" cy="96901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3726EDB-71E1-EA7C-8926-0587C891E18E}"/>
              </a:ext>
            </a:extLst>
          </p:cNvPr>
          <p:cNvSpPr txBox="1"/>
          <p:nvPr/>
        </p:nvSpPr>
        <p:spPr>
          <a:xfrm>
            <a:off x="588126" y="5837728"/>
            <a:ext cx="79677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highlight>
                  <a:srgbClr val="182B82"/>
                </a:highlight>
              </a:rPr>
              <a:t>Tributes</a:t>
            </a:r>
            <a:endParaRPr lang="en-US" sz="5400" b="1" baseline="-25000" dirty="0">
              <a:solidFill>
                <a:schemeClr val="bg1"/>
              </a:solidFill>
              <a:highlight>
                <a:srgbClr val="182B82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9293900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6000">
        <p159:morph option="byObject"/>
      </p:transition>
    </mc:Choice>
    <mc:Fallback xmlns="">
      <p:transition spd="slow" advClick="0" advTm="6000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8000" b="-98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9D57FD0-34F8-2BC1-0B02-72A1AB20A8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6FE0D2C4-D217-D036-CDA1-5498796866B7}"/>
              </a:ext>
            </a:extLst>
          </p:cNvPr>
          <p:cNvGrpSpPr/>
          <p:nvPr/>
        </p:nvGrpSpPr>
        <p:grpSpPr>
          <a:xfrm rot="10800000">
            <a:off x="-3276050" y="860241"/>
            <a:ext cx="5222152" cy="5222152"/>
            <a:chOff x="-2293445" y="-368300"/>
            <a:chExt cx="7541310" cy="7541310"/>
          </a:xfrm>
        </p:grpSpPr>
        <p:sp useBgFill="1">
          <p:nvSpPr>
            <p:cNvPr id="8" name="Flowchart: Summing Junction 7">
              <a:extLst>
                <a:ext uri="{FF2B5EF4-FFF2-40B4-BE49-F238E27FC236}">
                  <a16:creationId xmlns:a16="http://schemas.microsoft.com/office/drawing/2014/main" id="{847C774C-24AB-2F63-ED66-26DD083A1A0B}"/>
                </a:ext>
              </a:extLst>
            </p:cNvPr>
            <p:cNvSpPr/>
            <p:nvPr/>
          </p:nvSpPr>
          <p:spPr>
            <a:xfrm>
              <a:off x="-2293445" y="-368300"/>
              <a:ext cx="7541310" cy="7541310"/>
            </a:xfrm>
            <a:prstGeom prst="flowChartSummingJunction">
              <a:avLst/>
            </a:prstGeom>
            <a:ln w="38100">
              <a:solidFill>
                <a:schemeClr val="bg1"/>
              </a:solidFill>
            </a:ln>
            <a:effectLst>
              <a:outerShdw blurRad="190500" dist="38100" sx="102000" sy="102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 useBgFill="1">
          <p:nvSpPr>
            <p:cNvPr id="9" name="Oval 8">
              <a:extLst>
                <a:ext uri="{FF2B5EF4-FFF2-40B4-BE49-F238E27FC236}">
                  <a16:creationId xmlns:a16="http://schemas.microsoft.com/office/drawing/2014/main" id="{3B81D5FE-CDC6-BF34-8D69-1A33EF3D8433}"/>
                </a:ext>
              </a:extLst>
            </p:cNvPr>
            <p:cNvSpPr/>
            <p:nvPr/>
          </p:nvSpPr>
          <p:spPr>
            <a:xfrm>
              <a:off x="-538215" y="1386930"/>
              <a:ext cx="4030851" cy="4030851"/>
            </a:xfrm>
            <a:prstGeom prst="ellipse">
              <a:avLst/>
            </a:prstGeom>
            <a:ln>
              <a:noFill/>
            </a:ln>
            <a:effectLst>
              <a:outerShdw blurRad="190500" dist="38100" sx="103000" sy="103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F77EEE1B-F559-E96B-D041-F09A7470B5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378" y="5888985"/>
            <a:ext cx="897622" cy="96901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1199901-C859-451C-363D-851051430106}"/>
              </a:ext>
            </a:extLst>
          </p:cNvPr>
          <p:cNvSpPr txBox="1"/>
          <p:nvPr/>
        </p:nvSpPr>
        <p:spPr>
          <a:xfrm>
            <a:off x="588126" y="5837728"/>
            <a:ext cx="79677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highlight>
                  <a:srgbClr val="182B82"/>
                </a:highlight>
              </a:rPr>
              <a:t>So much love</a:t>
            </a:r>
            <a:endParaRPr lang="en-US" sz="5400" b="1" baseline="-25000" dirty="0">
              <a:solidFill>
                <a:schemeClr val="bg1"/>
              </a:solidFill>
              <a:highlight>
                <a:srgbClr val="182B82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41664999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6000">
        <p159:morph option="byObject"/>
      </p:transition>
    </mc:Choice>
    <mc:Fallback xmlns="">
      <p:transition spd="slow" advClick="0" advTm="6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C87C1C9-1C69-E167-EC4D-380FAB25C5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267865FC-2203-AC1C-1B7A-B636287C1C99}"/>
              </a:ext>
            </a:extLst>
          </p:cNvPr>
          <p:cNvGrpSpPr/>
          <p:nvPr/>
        </p:nvGrpSpPr>
        <p:grpSpPr>
          <a:xfrm rot="16200000">
            <a:off x="-3276050" y="860241"/>
            <a:ext cx="5222152" cy="5222152"/>
            <a:chOff x="-2293445" y="-368300"/>
            <a:chExt cx="7541310" cy="7541310"/>
          </a:xfrm>
        </p:grpSpPr>
        <p:sp useBgFill="1">
          <p:nvSpPr>
            <p:cNvPr id="8" name="Flowchart: Summing Junction 7">
              <a:extLst>
                <a:ext uri="{FF2B5EF4-FFF2-40B4-BE49-F238E27FC236}">
                  <a16:creationId xmlns:a16="http://schemas.microsoft.com/office/drawing/2014/main" id="{515C5B91-5705-C03B-57A4-1F1414B3C24B}"/>
                </a:ext>
              </a:extLst>
            </p:cNvPr>
            <p:cNvSpPr/>
            <p:nvPr/>
          </p:nvSpPr>
          <p:spPr>
            <a:xfrm>
              <a:off x="-2293445" y="-368300"/>
              <a:ext cx="7541310" cy="7541310"/>
            </a:xfrm>
            <a:prstGeom prst="flowChartSummingJunction">
              <a:avLst/>
            </a:prstGeom>
            <a:ln w="38100">
              <a:noFill/>
            </a:ln>
            <a:effectLst>
              <a:outerShdw blurRad="190500" dist="38100" sx="102000" sy="102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 useBgFill="1">
          <p:nvSpPr>
            <p:cNvPr id="9" name="Oval 8">
              <a:extLst>
                <a:ext uri="{FF2B5EF4-FFF2-40B4-BE49-F238E27FC236}">
                  <a16:creationId xmlns:a16="http://schemas.microsoft.com/office/drawing/2014/main" id="{0074CA3B-A5BE-9B38-F59E-68CE788D6608}"/>
                </a:ext>
              </a:extLst>
            </p:cNvPr>
            <p:cNvSpPr/>
            <p:nvPr/>
          </p:nvSpPr>
          <p:spPr>
            <a:xfrm>
              <a:off x="-538215" y="1386930"/>
              <a:ext cx="4030851" cy="4030851"/>
            </a:xfrm>
            <a:prstGeom prst="ellipse">
              <a:avLst/>
            </a:prstGeom>
            <a:ln>
              <a:noFill/>
            </a:ln>
            <a:effectLst>
              <a:outerShdw blurRad="190500" dist="38100" sx="103000" sy="103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24A1EA2A-E655-7F1F-CE7A-14C72B09FA49}"/>
              </a:ext>
            </a:extLst>
          </p:cNvPr>
          <p:cNvSpPr txBox="1"/>
          <p:nvPr/>
        </p:nvSpPr>
        <p:spPr>
          <a:xfrm>
            <a:off x="2714766" y="5927216"/>
            <a:ext cx="37144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highlight>
                  <a:srgbClr val="182B82"/>
                </a:highlight>
              </a:rPr>
              <a:t>Love in………</a:t>
            </a:r>
            <a:endParaRPr lang="en-US" sz="5200" b="1" baseline="-25000" dirty="0">
              <a:solidFill>
                <a:schemeClr val="bg1"/>
              </a:solidFill>
              <a:highlight>
                <a:srgbClr val="182B82"/>
              </a:highlight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B080809-7DE0-7283-518D-C1E491A9D9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378" y="5888985"/>
            <a:ext cx="897622" cy="969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259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6000">
        <p159:morph option="byObject"/>
      </p:transition>
    </mc:Choice>
    <mc:Fallback xmlns="">
      <p:transition spd="slow" advClick="0" advTm="6000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8000" b="-68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A97D2AE-E2D0-F939-B121-F2A0C94097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6FD9A181-0208-CF1D-C688-EDEE03FC0EFC}"/>
              </a:ext>
            </a:extLst>
          </p:cNvPr>
          <p:cNvGrpSpPr/>
          <p:nvPr/>
        </p:nvGrpSpPr>
        <p:grpSpPr>
          <a:xfrm rot="5400000">
            <a:off x="-3276050" y="860241"/>
            <a:ext cx="5222152" cy="5222152"/>
            <a:chOff x="-2293445" y="-368300"/>
            <a:chExt cx="7541310" cy="7541310"/>
          </a:xfrm>
        </p:grpSpPr>
        <p:sp useBgFill="1">
          <p:nvSpPr>
            <p:cNvPr id="8" name="Flowchart: Summing Junction 7">
              <a:extLst>
                <a:ext uri="{FF2B5EF4-FFF2-40B4-BE49-F238E27FC236}">
                  <a16:creationId xmlns:a16="http://schemas.microsoft.com/office/drawing/2014/main" id="{FA948A12-7950-1FE6-6808-5FA55A5918C4}"/>
                </a:ext>
              </a:extLst>
            </p:cNvPr>
            <p:cNvSpPr/>
            <p:nvPr/>
          </p:nvSpPr>
          <p:spPr>
            <a:xfrm>
              <a:off x="-2293445" y="-368300"/>
              <a:ext cx="7541310" cy="7541310"/>
            </a:xfrm>
            <a:prstGeom prst="flowChartSummingJunction">
              <a:avLst/>
            </a:prstGeom>
            <a:ln w="38100">
              <a:solidFill>
                <a:schemeClr val="bg1"/>
              </a:solidFill>
            </a:ln>
            <a:effectLst>
              <a:outerShdw blurRad="190500" dist="38100" sx="102000" sy="102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 useBgFill="1">
          <p:nvSpPr>
            <p:cNvPr id="9" name="Oval 8">
              <a:extLst>
                <a:ext uri="{FF2B5EF4-FFF2-40B4-BE49-F238E27FC236}">
                  <a16:creationId xmlns:a16="http://schemas.microsoft.com/office/drawing/2014/main" id="{54456885-F6D5-553C-CBE9-B2BA056B1DE5}"/>
                </a:ext>
              </a:extLst>
            </p:cNvPr>
            <p:cNvSpPr/>
            <p:nvPr/>
          </p:nvSpPr>
          <p:spPr>
            <a:xfrm>
              <a:off x="-538215" y="1386930"/>
              <a:ext cx="4030851" cy="4030851"/>
            </a:xfrm>
            <a:prstGeom prst="ellipse">
              <a:avLst/>
            </a:prstGeom>
            <a:ln>
              <a:noFill/>
            </a:ln>
            <a:effectLst>
              <a:outerShdw blurRad="190500" dist="38100" sx="103000" sy="103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87E990EB-06F5-8D98-1B69-0FF89443D8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378" y="5888985"/>
            <a:ext cx="897622" cy="96901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E6D8D3C-0696-ED85-AD99-0F9D0E112000}"/>
              </a:ext>
            </a:extLst>
          </p:cNvPr>
          <p:cNvSpPr txBox="1"/>
          <p:nvPr/>
        </p:nvSpPr>
        <p:spPr>
          <a:xfrm>
            <a:off x="588126" y="5837728"/>
            <a:ext cx="79677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highlight>
                  <a:srgbClr val="182B82"/>
                </a:highlight>
              </a:rPr>
              <a:t>So much love</a:t>
            </a:r>
            <a:endParaRPr lang="en-US" sz="5400" b="1" baseline="-25000" dirty="0">
              <a:solidFill>
                <a:schemeClr val="bg1"/>
              </a:solidFill>
              <a:highlight>
                <a:srgbClr val="182B82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4405813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6000">
        <p159:morph option="byObject"/>
      </p:transition>
    </mc:Choice>
    <mc:Fallback xmlns="">
      <p:transition spd="slow" advClick="0" advTm="6000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8000" b="-68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0E2053A-9AB1-AE7F-F612-EBEA2D159E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8B7F05F5-303F-DDBA-AF6F-BAD991BD768B}"/>
              </a:ext>
            </a:extLst>
          </p:cNvPr>
          <p:cNvGrpSpPr/>
          <p:nvPr/>
        </p:nvGrpSpPr>
        <p:grpSpPr>
          <a:xfrm>
            <a:off x="-3276050" y="860241"/>
            <a:ext cx="5222152" cy="5222152"/>
            <a:chOff x="-2293445" y="-368300"/>
            <a:chExt cx="7541310" cy="7541310"/>
          </a:xfrm>
        </p:grpSpPr>
        <p:sp useBgFill="1">
          <p:nvSpPr>
            <p:cNvPr id="8" name="Flowchart: Summing Junction 7">
              <a:extLst>
                <a:ext uri="{FF2B5EF4-FFF2-40B4-BE49-F238E27FC236}">
                  <a16:creationId xmlns:a16="http://schemas.microsoft.com/office/drawing/2014/main" id="{626D2464-31AE-D3D8-6FED-8ADD5A5BB070}"/>
                </a:ext>
              </a:extLst>
            </p:cNvPr>
            <p:cNvSpPr/>
            <p:nvPr/>
          </p:nvSpPr>
          <p:spPr>
            <a:xfrm>
              <a:off x="-2293445" y="-368300"/>
              <a:ext cx="7541310" cy="7541310"/>
            </a:xfrm>
            <a:prstGeom prst="flowChartSummingJunction">
              <a:avLst/>
            </a:prstGeom>
            <a:ln w="38100">
              <a:solidFill>
                <a:schemeClr val="bg1"/>
              </a:solidFill>
            </a:ln>
            <a:effectLst>
              <a:outerShdw blurRad="190500" dist="38100" sx="102000" sy="102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 useBgFill="1">
          <p:nvSpPr>
            <p:cNvPr id="9" name="Oval 8">
              <a:extLst>
                <a:ext uri="{FF2B5EF4-FFF2-40B4-BE49-F238E27FC236}">
                  <a16:creationId xmlns:a16="http://schemas.microsoft.com/office/drawing/2014/main" id="{6DC4A326-16BC-B16E-BF64-F4F1781D8F3E}"/>
                </a:ext>
              </a:extLst>
            </p:cNvPr>
            <p:cNvSpPr/>
            <p:nvPr/>
          </p:nvSpPr>
          <p:spPr>
            <a:xfrm>
              <a:off x="-538215" y="1386930"/>
              <a:ext cx="4030851" cy="4030851"/>
            </a:xfrm>
            <a:prstGeom prst="ellipse">
              <a:avLst/>
            </a:prstGeom>
            <a:ln>
              <a:noFill/>
            </a:ln>
            <a:effectLst>
              <a:outerShdw blurRad="190500" dist="38100" sx="103000" sy="103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B7EA9306-2FE1-0597-3757-1AD1D72980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378" y="5888985"/>
            <a:ext cx="897622" cy="96901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F9BBD07-C4B1-82D2-77A8-CB8F7E83FA2B}"/>
              </a:ext>
            </a:extLst>
          </p:cNvPr>
          <p:cNvSpPr txBox="1"/>
          <p:nvPr/>
        </p:nvSpPr>
        <p:spPr>
          <a:xfrm>
            <a:off x="588126" y="5837728"/>
            <a:ext cx="79677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highlight>
                  <a:srgbClr val="182B82"/>
                </a:highlight>
              </a:rPr>
              <a:t>So much love</a:t>
            </a:r>
            <a:endParaRPr lang="en-US" sz="5400" b="1" baseline="-25000" dirty="0">
              <a:solidFill>
                <a:schemeClr val="bg1"/>
              </a:solidFill>
              <a:highlight>
                <a:srgbClr val="182B82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2928383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6000">
        <p159:morph option="byObject"/>
      </p:transition>
    </mc:Choice>
    <mc:Fallback xmlns="">
      <p:transition spd="slow" advClick="0" advTm="6000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8000" b="-68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92B19D2-7DB1-7D8E-591E-CF0A0FF7CE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A39747FF-F189-9BFC-2ED0-E34E03793DCC}"/>
              </a:ext>
            </a:extLst>
          </p:cNvPr>
          <p:cNvGrpSpPr/>
          <p:nvPr/>
        </p:nvGrpSpPr>
        <p:grpSpPr>
          <a:xfrm rot="16200000">
            <a:off x="-3276050" y="860241"/>
            <a:ext cx="5222152" cy="5222152"/>
            <a:chOff x="-2293445" y="-368300"/>
            <a:chExt cx="7541310" cy="7541310"/>
          </a:xfrm>
        </p:grpSpPr>
        <p:sp useBgFill="1">
          <p:nvSpPr>
            <p:cNvPr id="8" name="Flowchart: Summing Junction 7">
              <a:extLst>
                <a:ext uri="{FF2B5EF4-FFF2-40B4-BE49-F238E27FC236}">
                  <a16:creationId xmlns:a16="http://schemas.microsoft.com/office/drawing/2014/main" id="{19EE0BD6-345D-FC98-7E3D-195FB4F62E43}"/>
                </a:ext>
              </a:extLst>
            </p:cNvPr>
            <p:cNvSpPr/>
            <p:nvPr/>
          </p:nvSpPr>
          <p:spPr>
            <a:xfrm>
              <a:off x="-2293445" y="-368300"/>
              <a:ext cx="7541310" cy="7541310"/>
            </a:xfrm>
            <a:prstGeom prst="flowChartSummingJunction">
              <a:avLst/>
            </a:prstGeom>
            <a:ln w="38100">
              <a:solidFill>
                <a:schemeClr val="bg1"/>
              </a:solidFill>
            </a:ln>
            <a:effectLst>
              <a:outerShdw blurRad="190500" dist="38100" sx="102000" sy="102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 useBgFill="1">
          <p:nvSpPr>
            <p:cNvPr id="9" name="Oval 8">
              <a:extLst>
                <a:ext uri="{FF2B5EF4-FFF2-40B4-BE49-F238E27FC236}">
                  <a16:creationId xmlns:a16="http://schemas.microsoft.com/office/drawing/2014/main" id="{8D6818B6-E1B6-58D9-734C-7AB9D458406A}"/>
                </a:ext>
              </a:extLst>
            </p:cNvPr>
            <p:cNvSpPr/>
            <p:nvPr/>
          </p:nvSpPr>
          <p:spPr>
            <a:xfrm>
              <a:off x="-538215" y="1386930"/>
              <a:ext cx="4030851" cy="4030851"/>
            </a:xfrm>
            <a:prstGeom prst="ellipse">
              <a:avLst/>
            </a:prstGeom>
            <a:ln>
              <a:noFill/>
            </a:ln>
            <a:effectLst>
              <a:outerShdw blurRad="190500" dist="38100" sx="103000" sy="103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096162D0-B440-9FCC-F64A-EBE2AA18C4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378" y="5888985"/>
            <a:ext cx="897622" cy="96901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2D8E3DB-3884-4E7A-FD1A-8285AD745E8F}"/>
              </a:ext>
            </a:extLst>
          </p:cNvPr>
          <p:cNvSpPr txBox="1"/>
          <p:nvPr/>
        </p:nvSpPr>
        <p:spPr>
          <a:xfrm>
            <a:off x="588126" y="5837728"/>
            <a:ext cx="79677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highlight>
                  <a:srgbClr val="182B82"/>
                </a:highlight>
              </a:rPr>
              <a:t>So much love</a:t>
            </a:r>
            <a:endParaRPr lang="en-US" sz="5400" b="1" baseline="-25000" dirty="0">
              <a:solidFill>
                <a:schemeClr val="bg1"/>
              </a:solidFill>
              <a:highlight>
                <a:srgbClr val="182B82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9753856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6000">
        <p159:morph option="byObject"/>
      </p:transition>
    </mc:Choice>
    <mc:Fallback xmlns="">
      <p:transition spd="slow" advClick="0" advTm="6000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8000" b="-68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6DCC370-3902-DEC3-BF5D-87CF3C04EE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8C66DCB2-5143-4F2E-E1AD-D61742511EDA}"/>
              </a:ext>
            </a:extLst>
          </p:cNvPr>
          <p:cNvGrpSpPr/>
          <p:nvPr/>
        </p:nvGrpSpPr>
        <p:grpSpPr>
          <a:xfrm rot="10800000">
            <a:off x="-3276050" y="860241"/>
            <a:ext cx="5222152" cy="5222152"/>
            <a:chOff x="-2293445" y="-368300"/>
            <a:chExt cx="7541310" cy="7541310"/>
          </a:xfrm>
        </p:grpSpPr>
        <p:sp useBgFill="1">
          <p:nvSpPr>
            <p:cNvPr id="8" name="Flowchart: Summing Junction 7">
              <a:extLst>
                <a:ext uri="{FF2B5EF4-FFF2-40B4-BE49-F238E27FC236}">
                  <a16:creationId xmlns:a16="http://schemas.microsoft.com/office/drawing/2014/main" id="{F6CFAE70-8879-13EE-CC9B-44786F85BF73}"/>
                </a:ext>
              </a:extLst>
            </p:cNvPr>
            <p:cNvSpPr/>
            <p:nvPr/>
          </p:nvSpPr>
          <p:spPr>
            <a:xfrm>
              <a:off x="-2293445" y="-368300"/>
              <a:ext cx="7541310" cy="7541310"/>
            </a:xfrm>
            <a:prstGeom prst="flowChartSummingJunction">
              <a:avLst/>
            </a:prstGeom>
            <a:ln w="38100">
              <a:solidFill>
                <a:schemeClr val="bg1"/>
              </a:solidFill>
            </a:ln>
            <a:effectLst>
              <a:outerShdw blurRad="190500" dist="38100" sx="102000" sy="102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 useBgFill="1">
          <p:nvSpPr>
            <p:cNvPr id="9" name="Oval 8">
              <a:extLst>
                <a:ext uri="{FF2B5EF4-FFF2-40B4-BE49-F238E27FC236}">
                  <a16:creationId xmlns:a16="http://schemas.microsoft.com/office/drawing/2014/main" id="{24B14641-68F0-1986-447F-9AFE65108FDB}"/>
                </a:ext>
              </a:extLst>
            </p:cNvPr>
            <p:cNvSpPr/>
            <p:nvPr/>
          </p:nvSpPr>
          <p:spPr>
            <a:xfrm>
              <a:off x="-538215" y="1386930"/>
              <a:ext cx="4030851" cy="4030851"/>
            </a:xfrm>
            <a:prstGeom prst="ellipse">
              <a:avLst/>
            </a:prstGeom>
            <a:ln>
              <a:noFill/>
            </a:ln>
            <a:effectLst>
              <a:outerShdw blurRad="190500" dist="38100" sx="103000" sy="103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6EE6C5AB-6E34-D8DD-F4FD-74C0B6390B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378" y="5888985"/>
            <a:ext cx="897622" cy="96901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756B06F-08E0-F133-DACD-43A506050A3B}"/>
              </a:ext>
            </a:extLst>
          </p:cNvPr>
          <p:cNvSpPr txBox="1"/>
          <p:nvPr/>
        </p:nvSpPr>
        <p:spPr>
          <a:xfrm>
            <a:off x="588126" y="5837728"/>
            <a:ext cx="79677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highlight>
                  <a:srgbClr val="182B82"/>
                </a:highlight>
              </a:rPr>
              <a:t>Daddy in heaven</a:t>
            </a:r>
            <a:endParaRPr lang="en-US" sz="5400" b="1" baseline="-25000" dirty="0">
              <a:solidFill>
                <a:schemeClr val="bg1"/>
              </a:solidFill>
              <a:highlight>
                <a:srgbClr val="182B82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8821340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6000">
        <p159:morph option="byObject"/>
      </p:transition>
    </mc:Choice>
    <mc:Fallback xmlns="">
      <p:transition spd="slow" advClick="0" advTm="6000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8000" b="-58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6ADB6F0-5941-84BE-3B4B-C5FC5FA12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9EF8FFA4-9987-C431-90B7-B4627DE5B4AD}"/>
              </a:ext>
            </a:extLst>
          </p:cNvPr>
          <p:cNvGrpSpPr/>
          <p:nvPr/>
        </p:nvGrpSpPr>
        <p:grpSpPr>
          <a:xfrm rot="5400000">
            <a:off x="-3276050" y="860241"/>
            <a:ext cx="5222152" cy="5222152"/>
            <a:chOff x="-2293445" y="-368300"/>
            <a:chExt cx="7541310" cy="7541310"/>
          </a:xfrm>
        </p:grpSpPr>
        <p:sp useBgFill="1">
          <p:nvSpPr>
            <p:cNvPr id="8" name="Flowchart: Summing Junction 7">
              <a:extLst>
                <a:ext uri="{FF2B5EF4-FFF2-40B4-BE49-F238E27FC236}">
                  <a16:creationId xmlns:a16="http://schemas.microsoft.com/office/drawing/2014/main" id="{291DD613-6C48-66D7-2DC2-BB66D9932901}"/>
                </a:ext>
              </a:extLst>
            </p:cNvPr>
            <p:cNvSpPr/>
            <p:nvPr/>
          </p:nvSpPr>
          <p:spPr>
            <a:xfrm>
              <a:off x="-2293445" y="-368300"/>
              <a:ext cx="7541310" cy="7541310"/>
            </a:xfrm>
            <a:prstGeom prst="flowChartSummingJunction">
              <a:avLst/>
            </a:prstGeom>
            <a:ln w="38100">
              <a:solidFill>
                <a:schemeClr val="bg1"/>
              </a:solidFill>
            </a:ln>
            <a:effectLst>
              <a:outerShdw blurRad="190500" dist="38100" sx="102000" sy="102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 useBgFill="1">
          <p:nvSpPr>
            <p:cNvPr id="9" name="Oval 8">
              <a:extLst>
                <a:ext uri="{FF2B5EF4-FFF2-40B4-BE49-F238E27FC236}">
                  <a16:creationId xmlns:a16="http://schemas.microsoft.com/office/drawing/2014/main" id="{E96C9955-2E49-348D-08C3-7343BDB281AB}"/>
                </a:ext>
              </a:extLst>
            </p:cNvPr>
            <p:cNvSpPr/>
            <p:nvPr/>
          </p:nvSpPr>
          <p:spPr>
            <a:xfrm>
              <a:off x="-538215" y="1386930"/>
              <a:ext cx="4030851" cy="4030851"/>
            </a:xfrm>
            <a:prstGeom prst="ellipse">
              <a:avLst/>
            </a:prstGeom>
            <a:ln>
              <a:noFill/>
            </a:ln>
            <a:effectLst>
              <a:outerShdw blurRad="190500" dist="38100" sx="103000" sy="103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7C860E6E-AC52-D7D1-9CFB-398A15BCE0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378" y="5888985"/>
            <a:ext cx="897622" cy="96901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ABA978D-9816-957D-BF1F-0C91D6CCCEB2}"/>
              </a:ext>
            </a:extLst>
          </p:cNvPr>
          <p:cNvSpPr txBox="1"/>
          <p:nvPr/>
        </p:nvSpPr>
        <p:spPr>
          <a:xfrm>
            <a:off x="588126" y="5205229"/>
            <a:ext cx="79677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highlight>
                  <a:srgbClr val="182B82"/>
                </a:highlight>
              </a:rPr>
              <a:t>Daddy in the world wide web</a:t>
            </a:r>
            <a:endParaRPr lang="en-US" sz="5400" b="1" baseline="-25000" dirty="0">
              <a:solidFill>
                <a:schemeClr val="bg1"/>
              </a:solidFill>
              <a:highlight>
                <a:srgbClr val="182B82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7994213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6000">
        <p159:morph option="byObject"/>
      </p:transition>
    </mc:Choice>
    <mc:Fallback xmlns="">
      <p:transition spd="slow" advClick="0" advTm="6000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D27B54-50DC-C9C0-E6C2-AD9968A1C5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15307D74-3946-002A-628F-0DC0D74128DB}"/>
              </a:ext>
            </a:extLst>
          </p:cNvPr>
          <p:cNvGrpSpPr/>
          <p:nvPr/>
        </p:nvGrpSpPr>
        <p:grpSpPr>
          <a:xfrm>
            <a:off x="-3276050" y="860241"/>
            <a:ext cx="5222152" cy="5222152"/>
            <a:chOff x="-2293445" y="-368300"/>
            <a:chExt cx="7541310" cy="7541310"/>
          </a:xfrm>
        </p:grpSpPr>
        <p:sp useBgFill="1">
          <p:nvSpPr>
            <p:cNvPr id="8" name="Flowchart: Summing Junction 7">
              <a:extLst>
                <a:ext uri="{FF2B5EF4-FFF2-40B4-BE49-F238E27FC236}">
                  <a16:creationId xmlns:a16="http://schemas.microsoft.com/office/drawing/2014/main" id="{B8BE17A5-2A85-96EA-32D8-2F69CCC03BBA}"/>
                </a:ext>
              </a:extLst>
            </p:cNvPr>
            <p:cNvSpPr/>
            <p:nvPr/>
          </p:nvSpPr>
          <p:spPr>
            <a:xfrm>
              <a:off x="-2293445" y="-368300"/>
              <a:ext cx="7541310" cy="7541310"/>
            </a:xfrm>
            <a:prstGeom prst="flowChartSummingJunction">
              <a:avLst/>
            </a:prstGeom>
            <a:ln w="38100">
              <a:solidFill>
                <a:schemeClr val="bg1"/>
              </a:solidFill>
            </a:ln>
            <a:effectLst>
              <a:outerShdw blurRad="190500" dist="38100" sx="102000" sy="102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 useBgFill="1">
          <p:nvSpPr>
            <p:cNvPr id="9" name="Oval 8">
              <a:extLst>
                <a:ext uri="{FF2B5EF4-FFF2-40B4-BE49-F238E27FC236}">
                  <a16:creationId xmlns:a16="http://schemas.microsoft.com/office/drawing/2014/main" id="{89351A81-40CE-0192-35A7-CF8B693BCF23}"/>
                </a:ext>
              </a:extLst>
            </p:cNvPr>
            <p:cNvSpPr/>
            <p:nvPr/>
          </p:nvSpPr>
          <p:spPr>
            <a:xfrm>
              <a:off x="-538215" y="1386930"/>
              <a:ext cx="4030851" cy="4030851"/>
            </a:xfrm>
            <a:prstGeom prst="ellipse">
              <a:avLst/>
            </a:prstGeom>
            <a:ln>
              <a:noFill/>
            </a:ln>
            <a:effectLst>
              <a:outerShdw blurRad="190500" dist="38100" sx="103000" sy="103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8546F328-6F9D-0963-2731-D3965A13C9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378" y="5888985"/>
            <a:ext cx="897622" cy="96901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BCAAD5B-7ABB-B5AD-20D7-9699E82940A3}"/>
              </a:ext>
            </a:extLst>
          </p:cNvPr>
          <p:cNvSpPr txBox="1"/>
          <p:nvPr/>
        </p:nvSpPr>
        <p:spPr>
          <a:xfrm>
            <a:off x="588126" y="5620727"/>
            <a:ext cx="79677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highlight>
                  <a:srgbClr val="182B82"/>
                </a:highlight>
              </a:rPr>
              <a:t>Tributes</a:t>
            </a:r>
            <a:endParaRPr lang="en-US" sz="5400" b="1" baseline="-25000" dirty="0">
              <a:solidFill>
                <a:schemeClr val="bg1"/>
              </a:solidFill>
              <a:highlight>
                <a:srgbClr val="182B82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9331506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6000">
        <p159:morph option="byObject"/>
      </p:transition>
    </mc:Choice>
    <mc:Fallback xmlns="">
      <p:transition spd="slow" advClick="0" advTm="6000"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111D0C7-B2C6-19D0-6B34-FE10CCDD9E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BE5A1FC6-6CAA-4230-350E-7514CE14D602}"/>
              </a:ext>
            </a:extLst>
          </p:cNvPr>
          <p:cNvGrpSpPr/>
          <p:nvPr/>
        </p:nvGrpSpPr>
        <p:grpSpPr>
          <a:xfrm rot="16200000">
            <a:off x="-3276050" y="860241"/>
            <a:ext cx="5222152" cy="5222152"/>
            <a:chOff x="-2293445" y="-368300"/>
            <a:chExt cx="7541310" cy="7541310"/>
          </a:xfrm>
        </p:grpSpPr>
        <p:sp useBgFill="1">
          <p:nvSpPr>
            <p:cNvPr id="8" name="Flowchart: Summing Junction 7">
              <a:extLst>
                <a:ext uri="{FF2B5EF4-FFF2-40B4-BE49-F238E27FC236}">
                  <a16:creationId xmlns:a16="http://schemas.microsoft.com/office/drawing/2014/main" id="{FA77E5E5-9E07-1CF4-19CC-82A37683AD73}"/>
                </a:ext>
              </a:extLst>
            </p:cNvPr>
            <p:cNvSpPr/>
            <p:nvPr/>
          </p:nvSpPr>
          <p:spPr>
            <a:xfrm>
              <a:off x="-2293445" y="-368300"/>
              <a:ext cx="7541310" cy="7541310"/>
            </a:xfrm>
            <a:prstGeom prst="flowChartSummingJunction">
              <a:avLst/>
            </a:prstGeom>
            <a:ln w="38100">
              <a:solidFill>
                <a:schemeClr val="bg1"/>
              </a:solidFill>
            </a:ln>
            <a:effectLst>
              <a:outerShdw blurRad="190500" dist="38100" sx="102000" sy="102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 useBgFill="1">
          <p:nvSpPr>
            <p:cNvPr id="9" name="Oval 8">
              <a:extLst>
                <a:ext uri="{FF2B5EF4-FFF2-40B4-BE49-F238E27FC236}">
                  <a16:creationId xmlns:a16="http://schemas.microsoft.com/office/drawing/2014/main" id="{35C0052D-213B-A9E8-5A8A-87D659974866}"/>
                </a:ext>
              </a:extLst>
            </p:cNvPr>
            <p:cNvSpPr/>
            <p:nvPr/>
          </p:nvSpPr>
          <p:spPr>
            <a:xfrm>
              <a:off x="-538215" y="1386930"/>
              <a:ext cx="4030851" cy="4030851"/>
            </a:xfrm>
            <a:prstGeom prst="ellipse">
              <a:avLst/>
            </a:prstGeom>
            <a:ln>
              <a:noFill/>
            </a:ln>
            <a:effectLst>
              <a:outerShdw blurRad="190500" dist="38100" sx="103000" sy="103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241632FB-BC07-F588-B25A-EE742525BF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378" y="5888985"/>
            <a:ext cx="897622" cy="96901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FD141F1-89C7-CCE4-E34B-D3A81589E716}"/>
              </a:ext>
            </a:extLst>
          </p:cNvPr>
          <p:cNvSpPr txBox="1"/>
          <p:nvPr/>
        </p:nvSpPr>
        <p:spPr>
          <a:xfrm>
            <a:off x="588126" y="5205229"/>
            <a:ext cx="79677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highlight>
                  <a:srgbClr val="182B82"/>
                </a:highlight>
              </a:rPr>
              <a:t>And the kind words kept coming </a:t>
            </a:r>
            <a:endParaRPr lang="en-US" sz="5400" b="1" baseline="-25000" dirty="0">
              <a:solidFill>
                <a:schemeClr val="bg1"/>
              </a:solidFill>
              <a:highlight>
                <a:srgbClr val="182B82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1901728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6000">
        <p159:morph option="byObject"/>
      </p:transition>
    </mc:Choice>
    <mc:Fallback xmlns="">
      <p:transition spd="slow" advClick="0" advTm="6000"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484C8EC-8C72-0C46-CC9D-843CF65414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CA3D4799-1B80-57CF-C235-85F80A295473}"/>
              </a:ext>
            </a:extLst>
          </p:cNvPr>
          <p:cNvGrpSpPr/>
          <p:nvPr/>
        </p:nvGrpSpPr>
        <p:grpSpPr>
          <a:xfrm rot="10800000">
            <a:off x="-3276050" y="860241"/>
            <a:ext cx="5222152" cy="5222152"/>
            <a:chOff x="-2293445" y="-368300"/>
            <a:chExt cx="7541310" cy="7541310"/>
          </a:xfrm>
        </p:grpSpPr>
        <p:sp useBgFill="1">
          <p:nvSpPr>
            <p:cNvPr id="8" name="Flowchart: Summing Junction 7">
              <a:extLst>
                <a:ext uri="{FF2B5EF4-FFF2-40B4-BE49-F238E27FC236}">
                  <a16:creationId xmlns:a16="http://schemas.microsoft.com/office/drawing/2014/main" id="{E98865D6-557D-598B-9244-489BCD03ECEF}"/>
                </a:ext>
              </a:extLst>
            </p:cNvPr>
            <p:cNvSpPr/>
            <p:nvPr/>
          </p:nvSpPr>
          <p:spPr>
            <a:xfrm>
              <a:off x="-2293445" y="-368300"/>
              <a:ext cx="7541310" cy="7541310"/>
            </a:xfrm>
            <a:prstGeom prst="flowChartSummingJunction">
              <a:avLst/>
            </a:prstGeom>
            <a:ln w="38100">
              <a:solidFill>
                <a:schemeClr val="bg1"/>
              </a:solidFill>
            </a:ln>
            <a:effectLst>
              <a:outerShdw blurRad="190500" dist="38100" sx="102000" sy="102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 useBgFill="1">
          <p:nvSpPr>
            <p:cNvPr id="9" name="Oval 8">
              <a:extLst>
                <a:ext uri="{FF2B5EF4-FFF2-40B4-BE49-F238E27FC236}">
                  <a16:creationId xmlns:a16="http://schemas.microsoft.com/office/drawing/2014/main" id="{119A8524-5EBD-AF05-DB0F-704898F880CD}"/>
                </a:ext>
              </a:extLst>
            </p:cNvPr>
            <p:cNvSpPr/>
            <p:nvPr/>
          </p:nvSpPr>
          <p:spPr>
            <a:xfrm>
              <a:off x="-538215" y="1386930"/>
              <a:ext cx="4030851" cy="4030851"/>
            </a:xfrm>
            <a:prstGeom prst="ellipse">
              <a:avLst/>
            </a:prstGeom>
            <a:ln>
              <a:noFill/>
            </a:ln>
            <a:effectLst>
              <a:outerShdw blurRad="190500" dist="38100" sx="103000" sy="103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967DF3C7-8F71-E77C-6F46-A428D540D0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378" y="5888985"/>
            <a:ext cx="897622" cy="96901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8E9D6A6-8EAA-564C-D075-7CD523E2386C}"/>
              </a:ext>
            </a:extLst>
          </p:cNvPr>
          <p:cNvSpPr txBox="1"/>
          <p:nvPr/>
        </p:nvSpPr>
        <p:spPr>
          <a:xfrm>
            <a:off x="588126" y="5205229"/>
            <a:ext cx="79677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highlight>
                  <a:srgbClr val="182B82"/>
                </a:highlight>
              </a:rPr>
              <a:t>And the kind words kept coming </a:t>
            </a:r>
            <a:endParaRPr lang="en-US" sz="5400" b="1" baseline="-25000" dirty="0">
              <a:solidFill>
                <a:schemeClr val="bg1"/>
              </a:solidFill>
              <a:highlight>
                <a:srgbClr val="182B82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5979515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6000">
        <p159:morph option="byObject"/>
      </p:transition>
    </mc:Choice>
    <mc:Fallback xmlns="">
      <p:transition spd="slow" advClick="0" advTm="6000"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FDBC332-1FBE-AA9A-9428-3DE3DFA33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86F4F1AD-4794-5DB6-5066-FC59AEF9DE5D}"/>
              </a:ext>
            </a:extLst>
          </p:cNvPr>
          <p:cNvGrpSpPr/>
          <p:nvPr/>
        </p:nvGrpSpPr>
        <p:grpSpPr>
          <a:xfrm rot="5400000">
            <a:off x="-3276050" y="860241"/>
            <a:ext cx="5222152" cy="5222152"/>
            <a:chOff x="-2293445" y="-368300"/>
            <a:chExt cx="7541310" cy="7541310"/>
          </a:xfrm>
        </p:grpSpPr>
        <p:sp useBgFill="1">
          <p:nvSpPr>
            <p:cNvPr id="8" name="Flowchart: Summing Junction 7">
              <a:extLst>
                <a:ext uri="{FF2B5EF4-FFF2-40B4-BE49-F238E27FC236}">
                  <a16:creationId xmlns:a16="http://schemas.microsoft.com/office/drawing/2014/main" id="{F0BEFD5F-60E6-AA37-20A6-37E0FA400D47}"/>
                </a:ext>
              </a:extLst>
            </p:cNvPr>
            <p:cNvSpPr/>
            <p:nvPr/>
          </p:nvSpPr>
          <p:spPr>
            <a:xfrm>
              <a:off x="-2293445" y="-368300"/>
              <a:ext cx="7541310" cy="7541310"/>
            </a:xfrm>
            <a:prstGeom prst="flowChartSummingJunction">
              <a:avLst/>
            </a:prstGeom>
            <a:ln w="38100">
              <a:solidFill>
                <a:schemeClr val="bg1"/>
              </a:solidFill>
            </a:ln>
            <a:effectLst>
              <a:outerShdw blurRad="190500" dist="38100" sx="102000" sy="102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 useBgFill="1">
          <p:nvSpPr>
            <p:cNvPr id="9" name="Oval 8">
              <a:extLst>
                <a:ext uri="{FF2B5EF4-FFF2-40B4-BE49-F238E27FC236}">
                  <a16:creationId xmlns:a16="http://schemas.microsoft.com/office/drawing/2014/main" id="{62D7B8B1-FF55-C8EE-A084-A6FF443440BA}"/>
                </a:ext>
              </a:extLst>
            </p:cNvPr>
            <p:cNvSpPr/>
            <p:nvPr/>
          </p:nvSpPr>
          <p:spPr>
            <a:xfrm>
              <a:off x="-538215" y="1386930"/>
              <a:ext cx="4030851" cy="4030851"/>
            </a:xfrm>
            <a:prstGeom prst="ellipse">
              <a:avLst/>
            </a:prstGeom>
            <a:ln>
              <a:noFill/>
            </a:ln>
            <a:effectLst>
              <a:outerShdw blurRad="190500" dist="38100" sx="103000" sy="103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A24E2FB2-0D70-FC19-530B-11399DA3C0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378" y="5888985"/>
            <a:ext cx="897622" cy="96901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53128AB-1EF6-BBC7-7113-EC462DA61E50}"/>
              </a:ext>
            </a:extLst>
          </p:cNvPr>
          <p:cNvSpPr txBox="1"/>
          <p:nvPr/>
        </p:nvSpPr>
        <p:spPr>
          <a:xfrm>
            <a:off x="588126" y="5205229"/>
            <a:ext cx="79677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highlight>
                  <a:srgbClr val="182B82"/>
                </a:highlight>
              </a:rPr>
              <a:t>And the little ones wrote too</a:t>
            </a:r>
            <a:endParaRPr lang="en-US" sz="5400" b="1" baseline="-25000" dirty="0">
              <a:solidFill>
                <a:schemeClr val="bg1"/>
              </a:solidFill>
              <a:highlight>
                <a:srgbClr val="182B82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8627479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6000">
        <p159:morph option="byObject"/>
      </p:transition>
    </mc:Choice>
    <mc:Fallback xmlns="">
      <p:transition spd="slow" advClick="0" advTm="6000"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DAE035B-1819-2FA8-1CB2-3827FB14BD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86F33A3F-AC89-4CBD-FCEA-E6EF55DBA05C}"/>
              </a:ext>
            </a:extLst>
          </p:cNvPr>
          <p:cNvGrpSpPr/>
          <p:nvPr/>
        </p:nvGrpSpPr>
        <p:grpSpPr>
          <a:xfrm>
            <a:off x="-3276050" y="860241"/>
            <a:ext cx="5222152" cy="5222152"/>
            <a:chOff x="-2293445" y="-368300"/>
            <a:chExt cx="7541310" cy="7541310"/>
          </a:xfrm>
        </p:grpSpPr>
        <p:sp useBgFill="1">
          <p:nvSpPr>
            <p:cNvPr id="8" name="Flowchart: Summing Junction 7">
              <a:extLst>
                <a:ext uri="{FF2B5EF4-FFF2-40B4-BE49-F238E27FC236}">
                  <a16:creationId xmlns:a16="http://schemas.microsoft.com/office/drawing/2014/main" id="{0CBA4C82-FF35-7A9B-8035-A9F41EE1A580}"/>
                </a:ext>
              </a:extLst>
            </p:cNvPr>
            <p:cNvSpPr/>
            <p:nvPr/>
          </p:nvSpPr>
          <p:spPr>
            <a:xfrm>
              <a:off x="-2293445" y="-368300"/>
              <a:ext cx="7541310" cy="7541310"/>
            </a:xfrm>
            <a:prstGeom prst="flowChartSummingJunction">
              <a:avLst/>
            </a:prstGeom>
            <a:ln w="38100">
              <a:solidFill>
                <a:schemeClr val="bg1"/>
              </a:solidFill>
            </a:ln>
            <a:effectLst>
              <a:outerShdw blurRad="190500" dist="38100" sx="102000" sy="102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 useBgFill="1">
          <p:nvSpPr>
            <p:cNvPr id="9" name="Oval 8">
              <a:extLst>
                <a:ext uri="{FF2B5EF4-FFF2-40B4-BE49-F238E27FC236}">
                  <a16:creationId xmlns:a16="http://schemas.microsoft.com/office/drawing/2014/main" id="{BEF2742C-1DDD-533B-5068-6C951639AB0D}"/>
                </a:ext>
              </a:extLst>
            </p:cNvPr>
            <p:cNvSpPr/>
            <p:nvPr/>
          </p:nvSpPr>
          <p:spPr>
            <a:xfrm>
              <a:off x="-538215" y="1386930"/>
              <a:ext cx="4030851" cy="4030851"/>
            </a:xfrm>
            <a:prstGeom prst="ellipse">
              <a:avLst/>
            </a:prstGeom>
            <a:ln>
              <a:noFill/>
            </a:ln>
            <a:effectLst>
              <a:outerShdw blurRad="190500" dist="38100" sx="103000" sy="103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4A1C9F07-3DFA-A091-404E-125F00F11B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378" y="5888985"/>
            <a:ext cx="897622" cy="96901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E58A800-0975-CEE5-9E9D-8849A21FA1F6}"/>
              </a:ext>
            </a:extLst>
          </p:cNvPr>
          <p:cNvSpPr txBox="1"/>
          <p:nvPr/>
        </p:nvSpPr>
        <p:spPr>
          <a:xfrm>
            <a:off x="588126" y="5766787"/>
            <a:ext cx="79677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highlight>
                  <a:srgbClr val="182B82"/>
                </a:highlight>
              </a:rPr>
              <a:t>More words</a:t>
            </a:r>
            <a:endParaRPr lang="en-US" sz="5400" b="1" baseline="-25000" dirty="0">
              <a:solidFill>
                <a:schemeClr val="bg1"/>
              </a:solidFill>
              <a:highlight>
                <a:srgbClr val="182B82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9765771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6000">
        <p159:morph option="byObject"/>
      </p:transition>
    </mc:Choice>
    <mc:Fallback xmlns="">
      <p:transition spd="slow" advClick="0" advTm="6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A426684-9930-0C92-EE72-7554BD5F0D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B6A50F42-BB58-DA50-D7E9-B00A93BD116E}"/>
              </a:ext>
            </a:extLst>
          </p:cNvPr>
          <p:cNvGrpSpPr/>
          <p:nvPr/>
        </p:nvGrpSpPr>
        <p:grpSpPr>
          <a:xfrm rot="10800000">
            <a:off x="-3276050" y="860241"/>
            <a:ext cx="5222152" cy="5222152"/>
            <a:chOff x="-2293445" y="-368300"/>
            <a:chExt cx="7541310" cy="7541310"/>
          </a:xfrm>
        </p:grpSpPr>
        <p:sp useBgFill="1">
          <p:nvSpPr>
            <p:cNvPr id="8" name="Flowchart: Summing Junction 7">
              <a:extLst>
                <a:ext uri="{FF2B5EF4-FFF2-40B4-BE49-F238E27FC236}">
                  <a16:creationId xmlns:a16="http://schemas.microsoft.com/office/drawing/2014/main" id="{D0D4D544-002E-85EF-757D-F3ABB38547DA}"/>
                </a:ext>
              </a:extLst>
            </p:cNvPr>
            <p:cNvSpPr/>
            <p:nvPr/>
          </p:nvSpPr>
          <p:spPr>
            <a:xfrm>
              <a:off x="-2293445" y="-368300"/>
              <a:ext cx="7541310" cy="7541310"/>
            </a:xfrm>
            <a:prstGeom prst="flowChartSummingJunction">
              <a:avLst/>
            </a:prstGeom>
            <a:ln w="38100">
              <a:noFill/>
            </a:ln>
            <a:effectLst>
              <a:outerShdw blurRad="190500" dist="38100" sx="102000" sy="102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 useBgFill="1">
          <p:nvSpPr>
            <p:cNvPr id="9" name="Oval 8">
              <a:extLst>
                <a:ext uri="{FF2B5EF4-FFF2-40B4-BE49-F238E27FC236}">
                  <a16:creationId xmlns:a16="http://schemas.microsoft.com/office/drawing/2014/main" id="{FA1E305F-A585-3604-A7D9-35A4163AC455}"/>
                </a:ext>
              </a:extLst>
            </p:cNvPr>
            <p:cNvSpPr/>
            <p:nvPr/>
          </p:nvSpPr>
          <p:spPr>
            <a:xfrm>
              <a:off x="-538215" y="1386930"/>
              <a:ext cx="4030851" cy="4030851"/>
            </a:xfrm>
            <a:prstGeom prst="ellipse">
              <a:avLst/>
            </a:prstGeom>
            <a:ln>
              <a:noFill/>
            </a:ln>
            <a:effectLst>
              <a:outerShdw blurRad="190500" dist="38100" sx="103000" sy="103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1009D082-FEDB-DD31-261B-4293924634CD}"/>
              </a:ext>
            </a:extLst>
          </p:cNvPr>
          <p:cNvSpPr txBox="1"/>
          <p:nvPr/>
        </p:nvSpPr>
        <p:spPr>
          <a:xfrm>
            <a:off x="588126" y="5927216"/>
            <a:ext cx="79677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highlight>
                  <a:srgbClr val="182B82"/>
                </a:highlight>
              </a:rPr>
              <a:t>Till death do us part……</a:t>
            </a:r>
            <a:endParaRPr lang="en-US" sz="5400" b="1" baseline="-25000" dirty="0">
              <a:solidFill>
                <a:schemeClr val="bg1"/>
              </a:solidFill>
              <a:highlight>
                <a:srgbClr val="182B82"/>
              </a:highlight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91036F5-A232-47B8-4105-E5FA95A223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378" y="5888985"/>
            <a:ext cx="897622" cy="969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8504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6000">
        <p159:morph option="byObject"/>
      </p:transition>
    </mc:Choice>
    <mc:Fallback xmlns="">
      <p:transition spd="slow" advClick="0" advTm="6000">
        <p:fade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F29AF4E-FD46-F2E0-140E-A470222158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A6365CA1-845E-BB0B-CDFF-32ED8E6A8622}"/>
              </a:ext>
            </a:extLst>
          </p:cNvPr>
          <p:cNvGrpSpPr/>
          <p:nvPr/>
        </p:nvGrpSpPr>
        <p:grpSpPr>
          <a:xfrm rot="16200000">
            <a:off x="-3276050" y="860241"/>
            <a:ext cx="5222152" cy="5222152"/>
            <a:chOff x="-2293445" y="-368300"/>
            <a:chExt cx="7541310" cy="7541310"/>
          </a:xfrm>
        </p:grpSpPr>
        <p:sp useBgFill="1">
          <p:nvSpPr>
            <p:cNvPr id="8" name="Flowchart: Summing Junction 7">
              <a:extLst>
                <a:ext uri="{FF2B5EF4-FFF2-40B4-BE49-F238E27FC236}">
                  <a16:creationId xmlns:a16="http://schemas.microsoft.com/office/drawing/2014/main" id="{14F25842-E6B3-361C-0985-637494ED0025}"/>
                </a:ext>
              </a:extLst>
            </p:cNvPr>
            <p:cNvSpPr/>
            <p:nvPr/>
          </p:nvSpPr>
          <p:spPr>
            <a:xfrm>
              <a:off x="-2293445" y="-368300"/>
              <a:ext cx="7541310" cy="7541310"/>
            </a:xfrm>
            <a:prstGeom prst="flowChartSummingJunction">
              <a:avLst/>
            </a:prstGeom>
            <a:ln w="38100">
              <a:solidFill>
                <a:schemeClr val="bg1"/>
              </a:solidFill>
            </a:ln>
            <a:effectLst>
              <a:outerShdw blurRad="190500" dist="38100" sx="102000" sy="102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 useBgFill="1">
          <p:nvSpPr>
            <p:cNvPr id="9" name="Oval 8">
              <a:extLst>
                <a:ext uri="{FF2B5EF4-FFF2-40B4-BE49-F238E27FC236}">
                  <a16:creationId xmlns:a16="http://schemas.microsoft.com/office/drawing/2014/main" id="{CAA36EAE-00D7-DB1C-2F02-D88D7EFA4B2B}"/>
                </a:ext>
              </a:extLst>
            </p:cNvPr>
            <p:cNvSpPr/>
            <p:nvPr/>
          </p:nvSpPr>
          <p:spPr>
            <a:xfrm>
              <a:off x="-538215" y="1386930"/>
              <a:ext cx="4030851" cy="4030851"/>
            </a:xfrm>
            <a:prstGeom prst="ellipse">
              <a:avLst/>
            </a:prstGeom>
            <a:ln>
              <a:noFill/>
            </a:ln>
            <a:effectLst>
              <a:outerShdw blurRad="190500" dist="38100" sx="103000" sy="103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6D82FE1D-3C85-AEB4-DC71-BAACC204D6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378" y="5888985"/>
            <a:ext cx="897622" cy="96901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8BAA810-1CF2-2523-A53E-60B0DFA6D8E5}"/>
              </a:ext>
            </a:extLst>
          </p:cNvPr>
          <p:cNvSpPr txBox="1"/>
          <p:nvPr/>
        </p:nvSpPr>
        <p:spPr>
          <a:xfrm>
            <a:off x="588126" y="5766787"/>
            <a:ext cx="79677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highlight>
                  <a:srgbClr val="182B82"/>
                </a:highlight>
              </a:rPr>
              <a:t>Tribute</a:t>
            </a:r>
            <a:endParaRPr lang="en-US" sz="5400" b="1" baseline="-25000" dirty="0">
              <a:solidFill>
                <a:schemeClr val="bg1"/>
              </a:solidFill>
              <a:highlight>
                <a:srgbClr val="182B82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9053818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6000">
        <p159:morph option="byObject"/>
      </p:transition>
    </mc:Choice>
    <mc:Fallback xmlns="">
      <p:transition spd="slow" advClick="0" advTm="6000">
        <p:fad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60285B0-58D3-4635-CC2A-7641CEE2B8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A5C81F09-6B89-CAB2-EFE4-60B17D4FF20D}"/>
              </a:ext>
            </a:extLst>
          </p:cNvPr>
          <p:cNvGrpSpPr/>
          <p:nvPr/>
        </p:nvGrpSpPr>
        <p:grpSpPr>
          <a:xfrm rot="10800000">
            <a:off x="-3276050" y="860241"/>
            <a:ext cx="5222152" cy="5222152"/>
            <a:chOff x="-2293445" y="-368300"/>
            <a:chExt cx="7541310" cy="7541310"/>
          </a:xfrm>
        </p:grpSpPr>
        <p:sp useBgFill="1">
          <p:nvSpPr>
            <p:cNvPr id="8" name="Flowchart: Summing Junction 7">
              <a:extLst>
                <a:ext uri="{FF2B5EF4-FFF2-40B4-BE49-F238E27FC236}">
                  <a16:creationId xmlns:a16="http://schemas.microsoft.com/office/drawing/2014/main" id="{D39B49DF-7D57-12D6-D89A-1975F7A1A9B5}"/>
                </a:ext>
              </a:extLst>
            </p:cNvPr>
            <p:cNvSpPr/>
            <p:nvPr/>
          </p:nvSpPr>
          <p:spPr>
            <a:xfrm>
              <a:off x="-2293445" y="-368300"/>
              <a:ext cx="7541310" cy="7541310"/>
            </a:xfrm>
            <a:prstGeom prst="flowChartSummingJunction">
              <a:avLst/>
            </a:prstGeom>
            <a:ln w="38100">
              <a:solidFill>
                <a:schemeClr val="bg1"/>
              </a:solidFill>
            </a:ln>
            <a:effectLst>
              <a:outerShdw blurRad="190500" dist="38100" sx="102000" sy="102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 useBgFill="1">
          <p:nvSpPr>
            <p:cNvPr id="9" name="Oval 8">
              <a:extLst>
                <a:ext uri="{FF2B5EF4-FFF2-40B4-BE49-F238E27FC236}">
                  <a16:creationId xmlns:a16="http://schemas.microsoft.com/office/drawing/2014/main" id="{C4743284-BB8F-487B-5FE2-6DCD79CEFECE}"/>
                </a:ext>
              </a:extLst>
            </p:cNvPr>
            <p:cNvSpPr/>
            <p:nvPr/>
          </p:nvSpPr>
          <p:spPr>
            <a:xfrm>
              <a:off x="-538215" y="1386930"/>
              <a:ext cx="4030851" cy="4030851"/>
            </a:xfrm>
            <a:prstGeom prst="ellipse">
              <a:avLst/>
            </a:prstGeom>
            <a:ln>
              <a:noFill/>
            </a:ln>
            <a:effectLst>
              <a:outerShdw blurRad="190500" dist="38100" sx="103000" sy="103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7BA928FE-A73A-7A55-701C-FD92A29C43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378" y="5888985"/>
            <a:ext cx="897622" cy="96901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14979B7-04E4-7CD2-7191-690FB70FBECF}"/>
              </a:ext>
            </a:extLst>
          </p:cNvPr>
          <p:cNvSpPr txBox="1"/>
          <p:nvPr/>
        </p:nvSpPr>
        <p:spPr>
          <a:xfrm>
            <a:off x="588126" y="5766787"/>
            <a:ext cx="79677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highlight>
                  <a:srgbClr val="182B82"/>
                </a:highlight>
              </a:rPr>
              <a:t>More words </a:t>
            </a:r>
            <a:endParaRPr lang="en-US" sz="5400" b="1" baseline="-25000" dirty="0">
              <a:solidFill>
                <a:schemeClr val="bg1"/>
              </a:solidFill>
              <a:highlight>
                <a:srgbClr val="182B82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6604485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6000">
        <p159:morph option="byObject"/>
      </p:transition>
    </mc:Choice>
    <mc:Fallback xmlns="">
      <p:transition spd="slow" advClick="0" advTm="6000">
        <p:fade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74D70C6-6CB9-9715-198D-9E85F13014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F4DF7AEA-010E-A7B3-5D9E-E3BD3E07E837}"/>
              </a:ext>
            </a:extLst>
          </p:cNvPr>
          <p:cNvGrpSpPr/>
          <p:nvPr/>
        </p:nvGrpSpPr>
        <p:grpSpPr>
          <a:xfrm rot="5400000">
            <a:off x="-3276050" y="860241"/>
            <a:ext cx="5222152" cy="5222152"/>
            <a:chOff x="-2293445" y="-368300"/>
            <a:chExt cx="7541310" cy="7541310"/>
          </a:xfrm>
        </p:grpSpPr>
        <p:sp useBgFill="1">
          <p:nvSpPr>
            <p:cNvPr id="8" name="Flowchart: Summing Junction 7">
              <a:extLst>
                <a:ext uri="{FF2B5EF4-FFF2-40B4-BE49-F238E27FC236}">
                  <a16:creationId xmlns:a16="http://schemas.microsoft.com/office/drawing/2014/main" id="{C89B037A-1555-04AF-FF61-051192D3576D}"/>
                </a:ext>
              </a:extLst>
            </p:cNvPr>
            <p:cNvSpPr/>
            <p:nvPr/>
          </p:nvSpPr>
          <p:spPr>
            <a:xfrm>
              <a:off x="-2293445" y="-368300"/>
              <a:ext cx="7541310" cy="7541310"/>
            </a:xfrm>
            <a:prstGeom prst="flowChartSummingJunction">
              <a:avLst/>
            </a:prstGeom>
            <a:ln w="38100">
              <a:solidFill>
                <a:schemeClr val="bg1"/>
              </a:solidFill>
            </a:ln>
            <a:effectLst>
              <a:outerShdw blurRad="190500" dist="38100" sx="102000" sy="102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 useBgFill="1">
          <p:nvSpPr>
            <p:cNvPr id="9" name="Oval 8">
              <a:extLst>
                <a:ext uri="{FF2B5EF4-FFF2-40B4-BE49-F238E27FC236}">
                  <a16:creationId xmlns:a16="http://schemas.microsoft.com/office/drawing/2014/main" id="{38233C8F-8C74-5184-654F-7F4641B0BCF4}"/>
                </a:ext>
              </a:extLst>
            </p:cNvPr>
            <p:cNvSpPr/>
            <p:nvPr/>
          </p:nvSpPr>
          <p:spPr>
            <a:xfrm>
              <a:off x="-538215" y="1386930"/>
              <a:ext cx="4030851" cy="4030851"/>
            </a:xfrm>
            <a:prstGeom prst="ellipse">
              <a:avLst/>
            </a:prstGeom>
            <a:ln>
              <a:noFill/>
            </a:ln>
            <a:effectLst>
              <a:outerShdw blurRad="190500" dist="38100" sx="103000" sy="103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0E88BB32-E964-F000-E519-E0DBA1F1F5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378" y="5888985"/>
            <a:ext cx="897622" cy="96901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E3922E9-C638-1847-1B26-868429883F0A}"/>
              </a:ext>
            </a:extLst>
          </p:cNvPr>
          <p:cNvSpPr txBox="1"/>
          <p:nvPr/>
        </p:nvSpPr>
        <p:spPr>
          <a:xfrm>
            <a:off x="588126" y="5205229"/>
            <a:ext cx="79677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highlight>
                  <a:srgbClr val="182B82"/>
                </a:highlight>
              </a:rPr>
              <a:t>We love you Daddy so very </a:t>
            </a:r>
            <a:r>
              <a:rPr lang="en-US" sz="5400" dirty="0" err="1">
                <a:solidFill>
                  <a:schemeClr val="bg1"/>
                </a:solidFill>
                <a:highlight>
                  <a:srgbClr val="182B82"/>
                </a:highlight>
              </a:rPr>
              <a:t>very</a:t>
            </a:r>
            <a:r>
              <a:rPr lang="en-US" sz="5400" dirty="0">
                <a:solidFill>
                  <a:schemeClr val="bg1"/>
                </a:solidFill>
                <a:highlight>
                  <a:srgbClr val="182B82"/>
                </a:highlight>
              </a:rPr>
              <a:t> much</a:t>
            </a:r>
            <a:endParaRPr lang="en-US" sz="5400" b="1" baseline="-25000" dirty="0">
              <a:solidFill>
                <a:schemeClr val="bg1"/>
              </a:solidFill>
              <a:highlight>
                <a:srgbClr val="182B82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867779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6000">
        <p159:morph option="byObject"/>
      </p:transition>
    </mc:Choice>
    <mc:Fallback xmlns="">
      <p:transition spd="slow" advClick="0" advTm="6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9A752E8-C297-8C75-B2D3-56D69D37D7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C2431CE8-E459-E1C4-4994-8587F822EAAA}"/>
              </a:ext>
            </a:extLst>
          </p:cNvPr>
          <p:cNvGrpSpPr/>
          <p:nvPr/>
        </p:nvGrpSpPr>
        <p:grpSpPr>
          <a:xfrm rot="5400000">
            <a:off x="-3276050" y="860241"/>
            <a:ext cx="5222152" cy="5222152"/>
            <a:chOff x="-2293445" y="-368300"/>
            <a:chExt cx="7541310" cy="7541310"/>
          </a:xfrm>
        </p:grpSpPr>
        <p:sp useBgFill="1">
          <p:nvSpPr>
            <p:cNvPr id="8" name="Flowchart: Summing Junction 7">
              <a:extLst>
                <a:ext uri="{FF2B5EF4-FFF2-40B4-BE49-F238E27FC236}">
                  <a16:creationId xmlns:a16="http://schemas.microsoft.com/office/drawing/2014/main" id="{59D41042-0716-D1CD-239C-88203143DE29}"/>
                </a:ext>
              </a:extLst>
            </p:cNvPr>
            <p:cNvSpPr/>
            <p:nvPr/>
          </p:nvSpPr>
          <p:spPr>
            <a:xfrm>
              <a:off x="-2293445" y="-368300"/>
              <a:ext cx="7541310" cy="7541310"/>
            </a:xfrm>
            <a:prstGeom prst="flowChartSummingJunction">
              <a:avLst/>
            </a:prstGeom>
            <a:ln w="38100">
              <a:noFill/>
            </a:ln>
            <a:effectLst>
              <a:outerShdw blurRad="190500" dist="38100" sx="102000" sy="102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 useBgFill="1">
          <p:nvSpPr>
            <p:cNvPr id="9" name="Oval 8">
              <a:extLst>
                <a:ext uri="{FF2B5EF4-FFF2-40B4-BE49-F238E27FC236}">
                  <a16:creationId xmlns:a16="http://schemas.microsoft.com/office/drawing/2014/main" id="{7F59C60B-E397-5691-CD81-9B783AB18055}"/>
                </a:ext>
              </a:extLst>
            </p:cNvPr>
            <p:cNvSpPr/>
            <p:nvPr/>
          </p:nvSpPr>
          <p:spPr>
            <a:xfrm>
              <a:off x="-538215" y="1386930"/>
              <a:ext cx="4030851" cy="4030851"/>
            </a:xfrm>
            <a:prstGeom prst="ellipse">
              <a:avLst/>
            </a:prstGeom>
            <a:ln>
              <a:noFill/>
            </a:ln>
            <a:effectLst>
              <a:outerShdw blurRad="190500" dist="38100" sx="103000" sy="103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DEDDED38-3A6D-EEF3-6FD5-9C65CD8B0969}"/>
              </a:ext>
            </a:extLst>
          </p:cNvPr>
          <p:cNvSpPr txBox="1"/>
          <p:nvPr/>
        </p:nvSpPr>
        <p:spPr>
          <a:xfrm>
            <a:off x="588126" y="5927216"/>
            <a:ext cx="79677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highlight>
                  <a:srgbClr val="182B82"/>
                </a:highlight>
              </a:rPr>
              <a:t>You cant beat this…..</a:t>
            </a:r>
            <a:endParaRPr lang="en-US" sz="5400" b="1" baseline="-25000" dirty="0">
              <a:solidFill>
                <a:schemeClr val="bg1"/>
              </a:solidFill>
              <a:highlight>
                <a:srgbClr val="182B82"/>
              </a:highlight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D3992E3-AD7D-7A02-6806-A981073E76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378" y="5888985"/>
            <a:ext cx="897622" cy="969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8289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6000">
        <p159:morph option="byObject"/>
      </p:transition>
    </mc:Choice>
    <mc:Fallback xmlns="">
      <p:transition spd="slow" advClick="0" advTm="6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B02D342-A703-1F91-337C-4F0ABDA68C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657D5C6F-88F4-12E0-CCF9-58473DA35939}"/>
              </a:ext>
            </a:extLst>
          </p:cNvPr>
          <p:cNvGrpSpPr/>
          <p:nvPr/>
        </p:nvGrpSpPr>
        <p:grpSpPr>
          <a:xfrm>
            <a:off x="-3276050" y="860241"/>
            <a:ext cx="5222152" cy="5222152"/>
            <a:chOff x="-2293445" y="-368300"/>
            <a:chExt cx="7541310" cy="7541310"/>
          </a:xfrm>
        </p:grpSpPr>
        <p:sp useBgFill="1">
          <p:nvSpPr>
            <p:cNvPr id="8" name="Flowchart: Summing Junction 7">
              <a:extLst>
                <a:ext uri="{FF2B5EF4-FFF2-40B4-BE49-F238E27FC236}">
                  <a16:creationId xmlns:a16="http://schemas.microsoft.com/office/drawing/2014/main" id="{4CE7FA16-C0C5-8BD6-E1D4-6537F700ABD9}"/>
                </a:ext>
              </a:extLst>
            </p:cNvPr>
            <p:cNvSpPr/>
            <p:nvPr/>
          </p:nvSpPr>
          <p:spPr>
            <a:xfrm>
              <a:off x="-2293445" y="-368300"/>
              <a:ext cx="7541310" cy="7541310"/>
            </a:xfrm>
            <a:prstGeom prst="flowChartSummingJunction">
              <a:avLst/>
            </a:prstGeom>
            <a:ln w="38100">
              <a:noFill/>
            </a:ln>
            <a:effectLst>
              <a:outerShdw blurRad="190500" dist="38100" sx="102000" sy="102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 useBgFill="1">
          <p:nvSpPr>
            <p:cNvPr id="9" name="Oval 8">
              <a:extLst>
                <a:ext uri="{FF2B5EF4-FFF2-40B4-BE49-F238E27FC236}">
                  <a16:creationId xmlns:a16="http://schemas.microsoft.com/office/drawing/2014/main" id="{BC340235-CD2B-F4C8-9E2F-AA907D7461BE}"/>
                </a:ext>
              </a:extLst>
            </p:cNvPr>
            <p:cNvSpPr/>
            <p:nvPr/>
          </p:nvSpPr>
          <p:spPr>
            <a:xfrm>
              <a:off x="-538215" y="1386930"/>
              <a:ext cx="4030851" cy="4030851"/>
            </a:xfrm>
            <a:prstGeom prst="ellipse">
              <a:avLst/>
            </a:prstGeom>
            <a:ln>
              <a:noFill/>
            </a:ln>
            <a:effectLst>
              <a:outerShdw blurRad="190500" dist="38100" sx="103000" sy="103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C70DDA68-2405-6306-3B6A-73399B462D65}"/>
              </a:ext>
            </a:extLst>
          </p:cNvPr>
          <p:cNvSpPr txBox="1"/>
          <p:nvPr/>
        </p:nvSpPr>
        <p:spPr>
          <a:xfrm>
            <a:off x="588126" y="5011822"/>
            <a:ext cx="79677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highlight>
                  <a:srgbClr val="182B82"/>
                </a:highlight>
              </a:rPr>
              <a:t>Second from right standing- early days of being a man</a:t>
            </a:r>
            <a:endParaRPr lang="en-US" sz="5400" b="1" baseline="-25000" dirty="0">
              <a:solidFill>
                <a:schemeClr val="bg1"/>
              </a:solidFill>
              <a:highlight>
                <a:srgbClr val="182B82"/>
              </a:highlight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9092CF9-B242-AAD0-557C-6C135A5C2F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378" y="5888985"/>
            <a:ext cx="897622" cy="969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5049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6000">
        <p159:morph option="byObject"/>
      </p:transition>
    </mc:Choice>
    <mc:Fallback xmlns="">
      <p:transition spd="slow" advClick="0" advTm="6000">
        <p:fade/>
      </p:transition>
    </mc:Fallback>
  </mc:AlternateContent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1261</TotalTime>
  <Words>419</Words>
  <Application>Microsoft Office PowerPoint</Application>
  <PresentationFormat>On-screen Show (4:3)</PresentationFormat>
  <Paragraphs>86</Paragraphs>
  <Slides>72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72</vt:i4>
      </vt:variant>
    </vt:vector>
  </HeadingPairs>
  <TitlesOfParts>
    <vt:vector size="79" baseType="lpstr">
      <vt:lpstr>Aptos</vt:lpstr>
      <vt:lpstr>Arial</vt:lpstr>
      <vt:lpstr>Calibri</vt:lpstr>
      <vt:lpstr>Calibri Light</vt:lpstr>
      <vt:lpstr>Century Gothic</vt:lpstr>
      <vt:lpstr>Wingdings</vt:lpstr>
      <vt:lpstr>Office 2013 - 2022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Md.Tanjimul Kabir</dc:creator>
  <cp:lastModifiedBy>Udeh Emmanuel</cp:lastModifiedBy>
  <cp:revision>6</cp:revision>
  <dcterms:created xsi:type="dcterms:W3CDTF">2024-09-28T06:50:44Z</dcterms:created>
  <dcterms:modified xsi:type="dcterms:W3CDTF">2026-07-14T10:36:04Z</dcterms:modified>
</cp:coreProperties>
</file>